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2" r:id="rId1"/>
  </p:sldMasterIdLst>
  <p:notesMasterIdLst>
    <p:notesMasterId r:id="rId3"/>
  </p:notesMasterIdLst>
  <p:sldIdLst>
    <p:sldId id="305" r:id="rId2"/>
  </p:sldIdLst>
  <p:sldSz cx="9144000" cy="6858000" type="screen4x3"/>
  <p:notesSz cx="6794500" cy="99314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2C61"/>
    <a:srgbClr val="14378D"/>
    <a:srgbClr val="FC6F18"/>
    <a:srgbClr val="2E32D6"/>
    <a:srgbClr val="6E1657"/>
    <a:srgbClr val="D8A57A"/>
    <a:srgbClr val="0174BA"/>
    <a:srgbClr val="71BEB4"/>
    <a:srgbClr val="D4884A"/>
    <a:srgbClr val="84C9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主题样式 1 - 强调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主题样式 1 - 强调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主题样式 1 - 强调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50" autoAdjust="0"/>
    <p:restoredTop sz="94424" autoAdjust="0"/>
  </p:normalViewPr>
  <p:slideViewPr>
    <p:cSldViewPr>
      <p:cViewPr varScale="1">
        <p:scale>
          <a:sx n="92" d="100"/>
          <a:sy n="92" d="100"/>
        </p:scale>
        <p:origin x="1020" y="66"/>
      </p:cViewPr>
      <p:guideLst>
        <p:guide orient="horz" pos="220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5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674157-E53A-420B-9F0B-E47D42D27FD2}" type="datetimeFigureOut">
              <a:rPr lang="zh-CN" altLang="en-US" smtClean="0"/>
              <a:t>2016/11/15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4400" y="744538"/>
            <a:ext cx="496570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7415"/>
            <a:ext cx="5435600" cy="446913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33106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8645" y="9433106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A3A6C-951A-49B3-97CF-951D849EDFD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5577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9144000" cy="683971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9144000" cy="683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200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itchFamily="34" charset="-122"/>
                <a:ea typeface="微软雅黑" pitchFamily="34" charset="-122"/>
              </a:defRPr>
            </a:lvl1pPr>
            <a:lvl2pPr>
              <a:defRPr>
                <a:latin typeface="微软雅黑" pitchFamily="34" charset="-122"/>
                <a:ea typeface="微软雅黑" pitchFamily="34" charset="-122"/>
              </a:defRPr>
            </a:lvl2pPr>
            <a:lvl3pPr>
              <a:defRPr>
                <a:latin typeface="微软雅黑" pitchFamily="34" charset="-122"/>
                <a:ea typeface="微软雅黑" pitchFamily="34" charset="-122"/>
              </a:defRPr>
            </a:lvl3pPr>
            <a:lvl4pPr>
              <a:defRPr>
                <a:latin typeface="微软雅黑" pitchFamily="34" charset="-122"/>
                <a:ea typeface="微软雅黑" pitchFamily="34" charset="-122"/>
              </a:defRPr>
            </a:lvl4pPr>
            <a:lvl5pPr>
              <a:defRPr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 dirty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33214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新精英黄埔生涯导师班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分享智慧</a:t>
            </a:r>
            <a:r>
              <a:rPr lang="en-US" altLang="zh-CN" smtClean="0"/>
              <a:t>|</a:t>
            </a:r>
            <a:r>
              <a:rPr lang="zh-CN" altLang="en-US" smtClean="0"/>
              <a:t>改变世界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245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7353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</p:sldLayoutIdLst>
  <p:timing>
    <p:tnLst>
      <p:par>
        <p:cTn id="1" dur="indefinite" restart="never" nodeType="tmRoot"/>
      </p:par>
    </p:tnLst>
  </p:timing>
  <p:hf hdr="0"/>
  <p:txStyles>
    <p:titleStyle>
      <a:lvl1pPr algn="ctr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接连接符 7"/>
          <p:cNvCxnSpPr/>
          <p:nvPr/>
        </p:nvCxnSpPr>
        <p:spPr>
          <a:xfrm>
            <a:off x="3347864" y="904672"/>
            <a:ext cx="5796136" cy="0"/>
          </a:xfrm>
          <a:prstGeom prst="line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-245616" y="6282025"/>
            <a:ext cx="9635232" cy="0"/>
          </a:xfrm>
          <a:prstGeom prst="line">
            <a:avLst/>
          </a:prstGeom>
          <a:ln w="76200">
            <a:solidFill>
              <a:srgbClr val="802C6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3347864" y="1052736"/>
            <a:ext cx="5688632" cy="5260632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6988">
              <a:lnSpc>
                <a:spcPct val="150000"/>
              </a:lnSpc>
            </a:pPr>
            <a:r>
              <a:rPr lang="zh-CN" altLang="en-US" sz="1600" b="1" dirty="0" smtClean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刘秉镰</a:t>
            </a:r>
            <a:endParaRPr lang="en-US" altLang="zh-CN" sz="1600" b="1" dirty="0" smtClean="0">
              <a:solidFill>
                <a:srgbClr val="802C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6988">
              <a:lnSpc>
                <a:spcPct val="150000"/>
              </a:lnSpc>
            </a:pPr>
            <a:endParaRPr lang="en-US" altLang="zh-CN" sz="14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6988">
              <a:lnSpc>
                <a:spcPct val="150000"/>
              </a:lnSpc>
            </a:pPr>
            <a:r>
              <a:rPr lang="zh-CN" altLang="en-US" sz="1400" b="1" dirty="0" smtClean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</a:t>
            </a: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教授、博士生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导师</a:t>
            </a:r>
          </a:p>
          <a:p>
            <a:pPr>
              <a:lnSpc>
                <a:spcPct val="150000"/>
              </a:lnSpc>
            </a:pPr>
            <a:r>
              <a:rPr lang="zh-CN" altLang="en-US" sz="1400" b="1" dirty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研究方向： 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区域产业分析、物流规划与政策、交通运输经济</a:t>
            </a:r>
          </a:p>
          <a:p>
            <a:pPr>
              <a:lnSpc>
                <a:spcPct val="150000"/>
              </a:lnSpc>
            </a:pPr>
            <a:r>
              <a:rPr lang="zh-CN" altLang="en-US" sz="1400" b="1" dirty="0" smtClean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现任</a:t>
            </a:r>
            <a:r>
              <a:rPr lang="zh-CN" altLang="en-US" sz="1400" b="1" dirty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校内外</a:t>
            </a:r>
            <a:r>
              <a:rPr lang="zh-CN" altLang="en-US" sz="1400" b="1" dirty="0" smtClean="0">
                <a:solidFill>
                  <a:srgbClr val="802C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职务及主要科研成果： </a:t>
            </a:r>
            <a:endParaRPr lang="zh-CN" altLang="en-US" sz="1400" dirty="0">
              <a:solidFill>
                <a:srgbClr val="802C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南开大学校长助理，</a:t>
            </a: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南开大学经济与社会发展研究院院长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兼任中央京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津冀协同发展专家咨询委员会成员，教育部高等学校物流类专业教学指导委员会副主任委员，中国区域科学协会副理事长、中国物流学会副会长、美国供应链管理专业协会全球理事等</a:t>
            </a: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台湾东吴大学和香港理工大学客座教授、国务院政府特殊津贴</a:t>
            </a:r>
            <a:r>
              <a:rPr lang="zh-CN" altLang="zh-CN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专家</a:t>
            </a:r>
            <a:r>
              <a: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14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长期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从事区域产业分析、物流规划与政策等方面的教学和科研工作。曾主持多项国家级重大项目以及几十项国家部委、省市政府和大型企事业单位委托的课题</a:t>
            </a: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。共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发表学术论文一百二十余篇，出版专著近三十部，曾获得第四届中国高校人文社会科学优秀成果二等奖、天津市第十三届社会科学优秀成果一等奖等奖项</a:t>
            </a:r>
            <a:r>
              <a:rPr lang="zh-CN" altLang="en-US" sz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b="1" dirty="0" smtClean="0">
              <a:solidFill>
                <a:srgbClr val="802C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6988">
              <a:lnSpc>
                <a:spcPct val="80000"/>
              </a:lnSpc>
            </a:pPr>
            <a:endParaRPr lang="en-US" altLang="zh-CN" sz="1400" b="1" dirty="0">
              <a:solidFill>
                <a:srgbClr val="802C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Aft>
                <a:spcPts val="600"/>
              </a:spcAft>
            </a:pPr>
            <a:endParaRPr lang="en-US" altLang="zh-CN" sz="1600" b="1" dirty="0" smtClean="0">
              <a:solidFill>
                <a:srgbClr val="802C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116632"/>
            <a:ext cx="1124832" cy="1124832"/>
          </a:xfrm>
          <a:prstGeom prst="rect">
            <a:avLst/>
          </a:prstGeom>
        </p:spPr>
      </p:pic>
      <p:pic>
        <p:nvPicPr>
          <p:cNvPr id="1027" name="Picture 3" descr="IMG_88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72004"/>
            <a:ext cx="2468372" cy="37100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648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新精英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新精英" id="{11BCC0C1-C4B0-4665-8CB5-86926244DCBD}" vid="{89B8969C-0F08-454A-82BC-330CA419B39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新精英</Template>
  <TotalTime>5163</TotalTime>
  <Words>172</Words>
  <Application>Microsoft Office PowerPoint</Application>
  <PresentationFormat>全屏显示(4:3)</PresentationFormat>
  <Paragraphs>7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6" baseType="lpstr">
      <vt:lpstr>宋体</vt:lpstr>
      <vt:lpstr>微软雅黑</vt:lpstr>
      <vt:lpstr>Arial</vt:lpstr>
      <vt:lpstr>Calibri</vt:lpstr>
      <vt:lpstr>新精英</vt:lpstr>
      <vt:lpstr>PowerPoint 演示文稿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zhangbo</dc:creator>
  <cp:lastModifiedBy>dell</cp:lastModifiedBy>
  <cp:revision>249</cp:revision>
  <cp:lastPrinted>2015-11-18T02:49:46Z</cp:lastPrinted>
  <dcterms:created xsi:type="dcterms:W3CDTF">2011-04-27T12:20:47Z</dcterms:created>
  <dcterms:modified xsi:type="dcterms:W3CDTF">2016-11-15T05:01:13Z</dcterms:modified>
</cp:coreProperties>
</file>