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52" r:id="rId1"/>
  </p:sldMasterIdLst>
  <p:notesMasterIdLst>
    <p:notesMasterId r:id="rId3"/>
  </p:notesMasterIdLst>
  <p:sldIdLst>
    <p:sldId id="305" r:id="rId2"/>
  </p:sldIdLst>
  <p:sldSz cx="9144000" cy="6858000" type="screen4x3"/>
  <p:notesSz cx="6858000" cy="9144000"/>
  <p:defaultTextStyle>
    <a:defPPr>
      <a:defRPr lang="zh-C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205" userDrawn="1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802C61"/>
    <a:srgbClr val="6E1657"/>
    <a:srgbClr val="701C5C"/>
    <a:srgbClr val="14378D"/>
    <a:srgbClr val="FC6F18"/>
    <a:srgbClr val="2E32D6"/>
    <a:srgbClr val="D8A57A"/>
    <a:srgbClr val="0174BA"/>
    <a:srgbClr val="71BEB4"/>
    <a:srgbClr val="D4884A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08FB837D-C827-4EFA-A057-4D05807E0F7C}" styleName="主题样式 1 - 强调 6">
    <a:tblBg>
      <a:fillRef idx="2">
        <a:schemeClr val="accent6"/>
      </a:fillRef>
      <a:effectRef idx="1">
        <a:schemeClr val="accent6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Ref idx="1">
              <a:schemeClr val="accent6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  <a:fill>
          <a:solidFill>
            <a:schemeClr val="accent6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6"/>
            </a:lnRef>
          </a:left>
          <a:right>
            <a:lnRef idx="2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2">
              <a:schemeClr val="accent6"/>
            </a:lnRef>
          </a:top>
          <a:bottom>
            <a:lnRef idx="2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6"/>
          </a:solidFill>
        </a:fill>
      </a:tcStyle>
    </a:firstRow>
  </a:tblStyle>
  <a:tblStyle styleId="{35758FB7-9AC5-4552-8A53-C91805E547FA}" styleName="主题样式 1 - 强调 5">
    <a:tblBg>
      <a:fillRef idx="2">
        <a:schemeClr val="accent5"/>
      </a:fillRef>
      <a:effectRef idx="1">
        <a:schemeClr val="accent5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Ref idx="1">
              <a:schemeClr val="accent5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  <a:fill>
          <a:solidFill>
            <a:schemeClr val="accent5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5"/>
            </a:lnRef>
          </a:left>
          <a:right>
            <a:lnRef idx="2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2">
              <a:schemeClr val="accent5"/>
            </a:lnRef>
          </a:top>
          <a:bottom>
            <a:lnRef idx="2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firstRow>
  </a:tblStyle>
  <a:tblStyle styleId="{2D5ABB26-0587-4C30-8999-92F81FD0307C}" styleName="无样式，无网格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3C2FFA5D-87B4-456A-9821-1D502468CF0F}" styleName="主题样式 1 - 强调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3750" autoAdjust="0"/>
    <p:restoredTop sz="94424" autoAdjust="0"/>
  </p:normalViewPr>
  <p:slideViewPr>
    <p:cSldViewPr>
      <p:cViewPr varScale="1">
        <p:scale>
          <a:sx n="92" d="100"/>
          <a:sy n="92" d="100"/>
        </p:scale>
        <p:origin x="1020" y="6"/>
      </p:cViewPr>
      <p:guideLst>
        <p:guide orient="horz" pos="2205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1528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notesMaster" Target="notesMasters/notesMaster1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E674157-E53A-420B-9F0B-E47D42D27FD2}" type="datetimeFigureOut">
              <a:rPr lang="zh-CN" altLang="en-US" smtClean="0"/>
              <a:t>2016/11/7</a:t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zh-CN" altLang="en-US"/>
          </a:p>
        </p:txBody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5EA3A6C-951A-49B3-97CF-951D849EDFD6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94557728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图片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9144"/>
            <a:ext cx="9144000" cy="6839712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  <a:prstGeom prst="rect">
            <a:avLst/>
          </a:prstGeom>
        </p:spPr>
        <p:txBody>
          <a:bodyPr/>
          <a:lstStyle>
            <a:lvl1pPr>
              <a:defRPr>
                <a:latin typeface="微软雅黑" pitchFamily="34" charset="-122"/>
                <a:ea typeface="微软雅黑" pitchFamily="34" charset="-122"/>
              </a:defRPr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 dirty="0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  <a:latin typeface="微软雅黑" pitchFamily="34" charset="-122"/>
                <a:ea typeface="微软雅黑" pitchFamily="34" charset="-122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 dirty="0"/>
          </a:p>
        </p:txBody>
      </p:sp>
      <p:pic>
        <p:nvPicPr>
          <p:cNvPr id="5" name="图片 4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9144"/>
            <a:ext cx="9144000" cy="68397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802004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>
            <a:lvl1pPr>
              <a:defRPr>
                <a:latin typeface="微软雅黑" pitchFamily="34" charset="-122"/>
                <a:ea typeface="微软雅黑" pitchFamily="34" charset="-122"/>
              </a:defRPr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 dirty="0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/>
          <a:lstStyle>
            <a:lvl1pPr>
              <a:defRPr>
                <a:latin typeface="微软雅黑" pitchFamily="34" charset="-122"/>
                <a:ea typeface="微软雅黑" pitchFamily="34" charset="-122"/>
              </a:defRPr>
            </a:lvl1pPr>
            <a:lvl2pPr>
              <a:defRPr>
                <a:latin typeface="微软雅黑" pitchFamily="34" charset="-122"/>
                <a:ea typeface="微软雅黑" pitchFamily="34" charset="-122"/>
              </a:defRPr>
            </a:lvl2pPr>
            <a:lvl3pPr>
              <a:defRPr>
                <a:latin typeface="微软雅黑" pitchFamily="34" charset="-122"/>
                <a:ea typeface="微软雅黑" pitchFamily="34" charset="-122"/>
              </a:defRPr>
            </a:lvl3pPr>
            <a:lvl4pPr>
              <a:defRPr>
                <a:latin typeface="微软雅黑" pitchFamily="34" charset="-122"/>
                <a:ea typeface="微软雅黑" pitchFamily="34" charset="-122"/>
              </a:defRPr>
            </a:lvl4pPr>
            <a:lvl5pPr>
              <a:defRPr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 dirty="0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0C913308-F349-4B6D-A68A-DD1791B4A57B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903321423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图片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  <a:prstGeom prst="rect">
            <a:avLst/>
          </a:prstGeo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 dirty="0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新精英黄埔生涯导师班</a:t>
            </a:r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分享智慧</a:t>
            </a:r>
            <a:r>
              <a:rPr lang="en-US" altLang="zh-CN" smtClean="0"/>
              <a:t>|</a:t>
            </a:r>
            <a:r>
              <a:rPr lang="zh-CN" altLang="en-US" smtClean="0"/>
              <a:t>改变世界</a:t>
            </a: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0C913308-F349-4B6D-A68A-DD1791B4A57B}" type="slidenum">
              <a:rPr lang="zh-CN" altLang="en-US" smtClean="0"/>
              <a:t>‹#›</a:t>
            </a:fld>
            <a:endParaRPr lang="zh-CN" altLang="en-US"/>
          </a:p>
        </p:txBody>
      </p:sp>
      <p:pic>
        <p:nvPicPr>
          <p:cNvPr id="8" name="图片 7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83324516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6673533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3" r:id="rId1"/>
    <p:sldLayoutId id="2147483654" r:id="rId2"/>
    <p:sldLayoutId id="2147483655" r:id="rId3"/>
  </p:sldLayoutIdLst>
  <p:timing>
    <p:tnLst>
      <p:par>
        <p:cTn id="1" dur="indefinite" restart="never" nodeType="tmRoot"/>
      </p:par>
    </p:tnLst>
  </p:timing>
  <p:hf hdr="0"/>
  <p:txStyles>
    <p:titleStyle>
      <a:lvl1pPr algn="ctr" defTabSz="914400" rtl="0" eaLnBrk="1" latinLnBrk="0" hangingPunct="1">
        <a:spcBef>
          <a:spcPct val="0"/>
        </a:spcBef>
        <a:buNone/>
        <a:defRPr sz="4000" kern="1200">
          <a:solidFill>
            <a:schemeClr val="tx1"/>
          </a:solidFill>
          <a:latin typeface="微软雅黑" pitchFamily="34" charset="-122"/>
          <a:ea typeface="微软雅黑" pitchFamily="34" charset="-122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微软雅黑" pitchFamily="34" charset="-122"/>
          <a:ea typeface="微软雅黑" pitchFamily="34" charset="-122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400" kern="1200">
          <a:solidFill>
            <a:schemeClr val="tx1"/>
          </a:solidFill>
          <a:latin typeface="微软雅黑" pitchFamily="34" charset="-122"/>
          <a:ea typeface="微软雅黑" pitchFamily="34" charset="-122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微软雅黑" pitchFamily="34" charset="-122"/>
          <a:ea typeface="微软雅黑" pitchFamily="34" charset="-122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微软雅黑" pitchFamily="34" charset="-122"/>
          <a:ea typeface="微软雅黑" pitchFamily="34" charset="-122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微软雅黑" pitchFamily="34" charset="-122"/>
          <a:ea typeface="微软雅黑" pitchFamily="34" charset="-122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5" Type="http://schemas.microsoft.com/office/2007/relationships/hdphoto" Target="../media/hdphoto1.wdp"/><Relationship Id="rId4" Type="http://schemas.openxmlformats.org/officeDocument/2006/relationships/image" Target="../media/image5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图片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269893"/>
            <a:ext cx="9143932" cy="1759162"/>
          </a:xfrm>
          <a:prstGeom prst="rect">
            <a:avLst/>
          </a:prstGeom>
        </p:spPr>
      </p:pic>
      <p:sp>
        <p:nvSpPr>
          <p:cNvPr id="15" name="矩形 14"/>
          <p:cNvSpPr/>
          <p:nvPr/>
        </p:nvSpPr>
        <p:spPr>
          <a:xfrm>
            <a:off x="250016" y="200636"/>
            <a:ext cx="5834152" cy="6036675"/>
          </a:xfrm>
          <a:prstGeom prst="rect">
            <a:avLst/>
          </a:prstGeom>
          <a:noFill/>
          <a:ln w="952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>
              <a:spcAft>
                <a:spcPts val="600"/>
              </a:spcAft>
            </a:pPr>
            <a:r>
              <a:rPr lang="zh-CN" altLang="en-US" sz="3600" dirty="0" smtClean="0">
                <a:solidFill>
                  <a:srgbClr val="701C5C"/>
                </a:solidFill>
                <a:latin typeface="华文行楷" panose="02010800040101010101" pitchFamily="2" charset="-122"/>
                <a:ea typeface="华文行楷" panose="02010800040101010101" pitchFamily="2" charset="-122"/>
              </a:rPr>
              <a:t>王迎军</a:t>
            </a:r>
            <a:endParaRPr lang="en-US" altLang="zh-CN" sz="3600" dirty="0">
              <a:solidFill>
                <a:srgbClr val="701C5C"/>
              </a:solidFill>
              <a:latin typeface="华文行楷" panose="02010800040101010101" pitchFamily="2" charset="-122"/>
              <a:ea typeface="华文行楷" panose="02010800040101010101" pitchFamily="2" charset="-122"/>
            </a:endParaRPr>
          </a:p>
          <a:p>
            <a:pPr>
              <a:lnSpc>
                <a:spcPts val="2100"/>
              </a:lnSpc>
              <a:spcBef>
                <a:spcPts val="1000"/>
              </a:spcBef>
              <a:spcAft>
                <a:spcPts val="600"/>
              </a:spcAft>
            </a:pPr>
            <a:r>
              <a:rPr lang="zh-CN" altLang="en-US" sz="1600" b="1" dirty="0" smtClean="0">
                <a:solidFill>
                  <a:srgbClr val="802C6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职称</a:t>
            </a:r>
            <a:r>
              <a:rPr lang="zh-CN" altLang="en-US" sz="1600" b="1" dirty="0">
                <a:solidFill>
                  <a:srgbClr val="802C6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： </a:t>
            </a:r>
            <a:r>
              <a:rPr lang="zh-CN" altLang="en-US" sz="1600" dirty="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教授、博士生导师</a:t>
            </a:r>
          </a:p>
          <a:p>
            <a:pPr>
              <a:lnSpc>
                <a:spcPts val="2100"/>
              </a:lnSpc>
              <a:spcBef>
                <a:spcPts val="600"/>
              </a:spcBef>
              <a:spcAft>
                <a:spcPts val="600"/>
              </a:spcAft>
            </a:pPr>
            <a:r>
              <a:rPr lang="zh-CN" altLang="en-US" sz="1600" b="1" dirty="0">
                <a:solidFill>
                  <a:srgbClr val="802C6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研究方向</a:t>
            </a:r>
            <a:r>
              <a:rPr lang="zh-CN" altLang="en-US" sz="1600" b="1" dirty="0" smtClean="0">
                <a:solidFill>
                  <a:srgbClr val="802C6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：</a:t>
            </a:r>
            <a:r>
              <a:rPr lang="zh-CN" altLang="en-US" sz="1600" dirty="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战略管理 管理研究</a:t>
            </a:r>
            <a:r>
              <a:rPr lang="zh-CN" altLang="en-US" sz="1600" dirty="0" smtClean="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方法论</a:t>
            </a:r>
            <a:endParaRPr lang="en-US" altLang="zh-CN" sz="1600" dirty="0" smtClean="0">
              <a:solidFill>
                <a:schemeClr val="tx1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>
              <a:lnSpc>
                <a:spcPts val="2100"/>
              </a:lnSpc>
              <a:spcBef>
                <a:spcPts val="600"/>
              </a:spcBef>
              <a:spcAft>
                <a:spcPts val="400"/>
              </a:spcAft>
            </a:pPr>
            <a:r>
              <a:rPr lang="zh-CN" altLang="en-US" sz="1600" b="1" dirty="0">
                <a:solidFill>
                  <a:srgbClr val="802C6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教育背景：</a:t>
            </a:r>
            <a:endParaRPr lang="en-US" altLang="zh-CN" sz="1600" b="1" dirty="0">
              <a:solidFill>
                <a:srgbClr val="802C61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>
              <a:lnSpc>
                <a:spcPts val="2100"/>
              </a:lnSpc>
              <a:spcAft>
                <a:spcPts val="600"/>
              </a:spcAft>
            </a:pPr>
            <a:r>
              <a:rPr lang="en-US" altLang="zh-CN" sz="1600" dirty="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1982</a:t>
            </a:r>
            <a:r>
              <a:rPr lang="zh-CN" altLang="en-US" sz="1600" dirty="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年本科毕业于南开大学数学系。 </a:t>
            </a:r>
            <a:br>
              <a:rPr lang="zh-CN" altLang="en-US" sz="1600" dirty="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</a:br>
            <a:r>
              <a:rPr lang="en-US" altLang="zh-CN" sz="1600" dirty="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1987</a:t>
            </a:r>
            <a:r>
              <a:rPr lang="zh-CN" altLang="en-US" sz="1600" dirty="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年于法国巴黎第九大学获博士学位，专业为科学管理方法。</a:t>
            </a:r>
            <a:endParaRPr lang="en-US" altLang="zh-CN" sz="1600" dirty="0">
              <a:solidFill>
                <a:schemeClr val="tx1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>
              <a:lnSpc>
                <a:spcPts val="2100"/>
              </a:lnSpc>
              <a:spcBef>
                <a:spcPts val="600"/>
              </a:spcBef>
              <a:spcAft>
                <a:spcPts val="400"/>
              </a:spcAft>
            </a:pPr>
            <a:r>
              <a:rPr lang="zh-CN" altLang="en-US" sz="1600" b="1" dirty="0">
                <a:solidFill>
                  <a:srgbClr val="802C6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工作经历：</a:t>
            </a:r>
            <a:endParaRPr lang="en-US" altLang="zh-CN" sz="1600" b="1" dirty="0">
              <a:solidFill>
                <a:srgbClr val="802C61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>
              <a:lnSpc>
                <a:spcPts val="2100"/>
              </a:lnSpc>
            </a:pPr>
            <a:r>
              <a:rPr lang="en-US" altLang="zh-CN" sz="1600" dirty="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1994</a:t>
            </a:r>
            <a:r>
              <a:rPr lang="zh-CN" altLang="en-US" sz="1600" dirty="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年</a:t>
            </a:r>
            <a:r>
              <a:rPr lang="en-US" altLang="zh-CN" sz="1600" dirty="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8</a:t>
            </a:r>
            <a:r>
              <a:rPr lang="zh-CN" altLang="en-US" sz="1600" dirty="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月</a:t>
            </a:r>
            <a:r>
              <a:rPr lang="en-US" altLang="zh-CN" sz="1600" dirty="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-1998</a:t>
            </a:r>
            <a:r>
              <a:rPr lang="zh-CN" altLang="en-US" sz="1600" dirty="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年</a:t>
            </a:r>
            <a:r>
              <a:rPr lang="en-US" altLang="zh-CN" sz="1600" dirty="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6</a:t>
            </a:r>
            <a:r>
              <a:rPr lang="zh-CN" altLang="en-US" sz="1600" dirty="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月任南开大学商学院国际企业管理系副</a:t>
            </a:r>
            <a:r>
              <a:rPr lang="zh-CN" altLang="en-US" sz="1600" dirty="0" smtClean="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主任； </a:t>
            </a:r>
            <a:r>
              <a:rPr lang="zh-CN" altLang="en-US" sz="1600" dirty="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/>
            </a:r>
            <a:br>
              <a:rPr lang="zh-CN" altLang="en-US" sz="1600" dirty="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</a:br>
            <a:r>
              <a:rPr lang="en-US" altLang="zh-CN" sz="1600" dirty="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1998</a:t>
            </a:r>
            <a:r>
              <a:rPr lang="zh-CN" altLang="en-US" sz="1600" dirty="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年</a:t>
            </a:r>
            <a:r>
              <a:rPr lang="en-US" altLang="zh-CN" sz="1600" dirty="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1</a:t>
            </a:r>
            <a:r>
              <a:rPr lang="zh-CN" altLang="en-US" sz="1600" dirty="0" smtClean="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月起  任</a:t>
            </a:r>
            <a:r>
              <a:rPr lang="zh-CN" altLang="en-US" sz="1600" dirty="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南开大学经济与社会发展研究院</a:t>
            </a:r>
            <a:r>
              <a:rPr lang="zh-CN" altLang="en-US" sz="1600" dirty="0" smtClean="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秘书长；</a:t>
            </a:r>
            <a:r>
              <a:rPr lang="zh-CN" altLang="en-US" sz="1600" dirty="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/>
            </a:r>
            <a:br>
              <a:rPr lang="zh-CN" altLang="en-US" sz="1600" dirty="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</a:br>
            <a:r>
              <a:rPr lang="en-US" altLang="zh-CN" sz="1600" dirty="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2005</a:t>
            </a:r>
            <a:r>
              <a:rPr lang="zh-CN" altLang="en-US" sz="1600" dirty="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年</a:t>
            </a:r>
            <a:r>
              <a:rPr lang="en-US" altLang="zh-CN" sz="1600" dirty="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12</a:t>
            </a:r>
            <a:r>
              <a:rPr lang="zh-CN" altLang="en-US" sz="1600" dirty="0" smtClean="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月起 任</a:t>
            </a:r>
            <a:r>
              <a:rPr lang="zh-CN" altLang="en-US" sz="1600" dirty="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南开大学经济与社会发展研究院副</a:t>
            </a:r>
            <a:r>
              <a:rPr lang="zh-CN" altLang="en-US" sz="1600" dirty="0" smtClean="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院长；</a:t>
            </a:r>
            <a:endParaRPr lang="en-US" altLang="zh-CN" sz="1600" dirty="0" smtClean="0">
              <a:solidFill>
                <a:schemeClr val="tx1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>
              <a:lnSpc>
                <a:spcPts val="2100"/>
              </a:lnSpc>
              <a:spcAft>
                <a:spcPts val="600"/>
              </a:spcAft>
            </a:pPr>
            <a:r>
              <a:rPr lang="zh-CN" altLang="en-US" sz="1600" dirty="0" smtClean="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现任南开大学经济与社会发展研究院学术委员会主席。</a:t>
            </a:r>
            <a:endParaRPr lang="en-US" altLang="zh-CN" sz="1600" dirty="0" smtClean="0">
              <a:solidFill>
                <a:schemeClr val="tx1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>
              <a:lnSpc>
                <a:spcPts val="2100"/>
              </a:lnSpc>
              <a:spcBef>
                <a:spcPts val="600"/>
              </a:spcBef>
              <a:spcAft>
                <a:spcPts val="400"/>
              </a:spcAft>
            </a:pPr>
            <a:r>
              <a:rPr lang="zh-CN" altLang="en-US" sz="1600" b="1" dirty="0" smtClean="0">
                <a:solidFill>
                  <a:srgbClr val="802C6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主要</a:t>
            </a:r>
            <a:r>
              <a:rPr lang="zh-CN" altLang="en-US" sz="1600" b="1" dirty="0">
                <a:solidFill>
                  <a:srgbClr val="802C6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科研成果： </a:t>
            </a:r>
            <a:endParaRPr lang="en-US" altLang="zh-CN" sz="1600" b="1" dirty="0" smtClean="0">
              <a:solidFill>
                <a:srgbClr val="802C61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>
              <a:lnSpc>
                <a:spcPts val="2100"/>
              </a:lnSpc>
            </a:pPr>
            <a:r>
              <a:rPr lang="zh-CN" altLang="en-US" sz="1600" dirty="0" smtClean="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长期从事企业战略管理、经营管理等方面的研究。</a:t>
            </a:r>
            <a:endParaRPr lang="en-US" altLang="zh-CN" sz="1600" dirty="0" smtClean="0">
              <a:solidFill>
                <a:schemeClr val="tx1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>
              <a:lnSpc>
                <a:spcPts val="2100"/>
              </a:lnSpc>
            </a:pPr>
            <a:r>
              <a:rPr lang="zh-CN" altLang="en-US" sz="1600" dirty="0" smtClean="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多次</a:t>
            </a:r>
            <a:r>
              <a:rPr lang="zh-CN" altLang="en-US" sz="1600" dirty="0" smtClean="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参与主持</a:t>
            </a:r>
            <a:r>
              <a:rPr lang="zh-CN" altLang="en-US" sz="1600" dirty="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“天津新工业化道路研究</a:t>
            </a:r>
            <a:r>
              <a:rPr lang="zh-CN" altLang="en-US" sz="1600" dirty="0" smtClean="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”、“</a:t>
            </a:r>
            <a:r>
              <a:rPr lang="zh-CN" altLang="en-US" sz="1600" dirty="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跨国公司在华经营策略</a:t>
            </a:r>
            <a:r>
              <a:rPr lang="zh-CN" altLang="en-US" sz="1600" dirty="0" smtClean="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研究”、“</a:t>
            </a:r>
            <a:r>
              <a:rPr lang="zh-CN" altLang="en-US" sz="1600" dirty="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我国经济与社会发展战略愿景研究” </a:t>
            </a:r>
            <a:r>
              <a:rPr lang="zh-CN" altLang="en-US" sz="1600" dirty="0" smtClean="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、</a:t>
            </a:r>
            <a:r>
              <a:rPr lang="en-US" altLang="zh-CN" sz="1600" dirty="0" smtClean="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“</a:t>
            </a:r>
            <a:r>
              <a:rPr lang="zh-CN" altLang="en-US" sz="1600" dirty="0" smtClean="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我国</a:t>
            </a:r>
            <a:r>
              <a:rPr lang="zh-CN" altLang="en-US" sz="1600" dirty="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地区产业发展战略</a:t>
            </a:r>
            <a:r>
              <a:rPr lang="zh-CN" altLang="en-US" sz="1600" dirty="0" smtClean="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研究</a:t>
            </a:r>
            <a:r>
              <a:rPr lang="en-US" altLang="zh-CN" sz="1600" dirty="0" smtClean="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”</a:t>
            </a:r>
            <a:r>
              <a:rPr lang="zh-CN" altLang="en-US" sz="1600" dirty="0" smtClean="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、</a:t>
            </a:r>
            <a:r>
              <a:rPr lang="en-US" altLang="zh-CN" sz="1600" dirty="0" smtClean="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“</a:t>
            </a:r>
            <a:r>
              <a:rPr lang="zh-CN" altLang="en-US" sz="1600" dirty="0" smtClean="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技术</a:t>
            </a:r>
            <a:r>
              <a:rPr lang="zh-CN" altLang="en-US" sz="1600" dirty="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转移的良性循环机制与增强国际竞争力</a:t>
            </a:r>
            <a:r>
              <a:rPr lang="zh-CN" altLang="en-US" sz="1600" dirty="0" smtClean="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研究</a:t>
            </a:r>
            <a:r>
              <a:rPr lang="en-US" altLang="zh-CN" sz="1600" dirty="0" smtClean="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”</a:t>
            </a:r>
            <a:r>
              <a:rPr lang="zh-CN" altLang="en-US" sz="1600" dirty="0" smtClean="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 等省部级重点科研项目。</a:t>
            </a:r>
            <a:endParaRPr lang="zh-CN" altLang="en-US" sz="1600" dirty="0">
              <a:solidFill>
                <a:schemeClr val="tx1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endParaRPr lang="zh-CN" altLang="en-US" dirty="0">
              <a:solidFill>
                <a:schemeClr val="tx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pic>
        <p:nvPicPr>
          <p:cNvPr id="3" name="图片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24311" y="188641"/>
            <a:ext cx="1224136" cy="1224136"/>
          </a:xfrm>
          <a:prstGeom prst="ellipse">
            <a:avLst/>
          </a:prstGeom>
          <a:ln w="63500" cap="rnd">
            <a:solidFill>
              <a:srgbClr val="701C5C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cxnSp>
        <p:nvCxnSpPr>
          <p:cNvPr id="5" name="直接连接符 4"/>
          <p:cNvCxnSpPr>
            <a:endCxn id="3" idx="2"/>
          </p:cNvCxnSpPr>
          <p:nvPr/>
        </p:nvCxnSpPr>
        <p:spPr>
          <a:xfrm flipV="1">
            <a:off x="251520" y="800709"/>
            <a:ext cx="7472791" cy="36003"/>
          </a:xfrm>
          <a:prstGeom prst="line">
            <a:avLst/>
          </a:prstGeom>
          <a:ln w="44450">
            <a:solidFill>
              <a:srgbClr val="6E1657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图片 3"/>
          <p:cNvPicPr>
            <a:picLocks noChangeAspect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rightnessContrast bright="40000"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64306" t="38143" r="9707" b="19156"/>
          <a:stretch/>
        </p:blipFill>
        <p:spPr>
          <a:xfrm>
            <a:off x="6336416" y="1616241"/>
            <a:ext cx="2503412" cy="287412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38964842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新精英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新精英" id="{11BCC0C1-C4B0-4665-8CB5-86926244DCBD}" vid="{89B8969C-0F08-454A-82BC-330CA419B39A}"/>
    </a:ext>
  </a:extLst>
</a:theme>
</file>

<file path=ppt/theme/theme2.xml><?xml version="1.0" encoding="utf-8"?>
<a:theme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新精英</Template>
  <TotalTime>4704</TotalTime>
  <Words>29</Words>
  <Application>Microsoft Office PowerPoint</Application>
  <PresentationFormat>全屏显示(4:3)</PresentationFormat>
  <Paragraphs>11</Paragraphs>
  <Slides>1</Slides>
  <Notes>0</Notes>
  <HiddenSlides>0</HiddenSlides>
  <MMClips>0</MMClips>
  <ScaleCrop>false</ScaleCrop>
  <HeadingPairs>
    <vt:vector size="6" baseType="variant">
      <vt:variant>
        <vt:lpstr>已用的字体</vt:lpstr>
      </vt:variant>
      <vt:variant>
        <vt:i4>6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1</vt:i4>
      </vt:variant>
    </vt:vector>
  </HeadingPairs>
  <TitlesOfParts>
    <vt:vector size="8" baseType="lpstr">
      <vt:lpstr>华文行楷</vt:lpstr>
      <vt:lpstr>楷体</vt:lpstr>
      <vt:lpstr>宋体</vt:lpstr>
      <vt:lpstr>微软雅黑</vt:lpstr>
      <vt:lpstr>Arial</vt:lpstr>
      <vt:lpstr>Calibri</vt:lpstr>
      <vt:lpstr>新精英</vt:lpstr>
      <vt:lpstr>PowerPoint 演示文稿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演示文稿</dc:title>
  <dc:creator>zhangbo</dc:creator>
  <cp:lastModifiedBy>dell</cp:lastModifiedBy>
  <cp:revision>240</cp:revision>
  <dcterms:created xsi:type="dcterms:W3CDTF">2011-04-27T12:20:47Z</dcterms:created>
  <dcterms:modified xsi:type="dcterms:W3CDTF">2016-11-07T02:41:33Z</dcterms:modified>
</cp:coreProperties>
</file>