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7143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8190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3421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632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4351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1424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3262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1081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231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131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1333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0377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就业指导讲座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南开大学就业指导中心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宋媛 副主任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2014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94521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矩形 14"/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607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" name="组合 10"/>
          <p:cNvGrpSpPr>
            <a:grpSpLocks/>
          </p:cNvGrpSpPr>
          <p:nvPr/>
        </p:nvGrpSpPr>
        <p:grpSpPr bwMode="auto">
          <a:xfrm>
            <a:off x="1952125" y="2161946"/>
            <a:ext cx="368300" cy="554752"/>
            <a:chOff x="0" y="0"/>
            <a:chExt cx="1064175" cy="1605838"/>
          </a:xfrm>
        </p:grpSpPr>
        <p:sp>
          <p:nvSpPr>
            <p:cNvPr id="9" name="任意多边形 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0" name="任意多边形 6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46754"/>
            <a:ext cx="720508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/>
            <a:r>
              <a:rPr lang="zh-CN" altLang="zh-CN" sz="2400" dirty="0"/>
              <a:t>对我校</a:t>
            </a:r>
            <a:r>
              <a:rPr lang="en-US" altLang="zh-CN" sz="2400" dirty="0"/>
              <a:t>2014</a:t>
            </a:r>
            <a:r>
              <a:rPr lang="zh-CN" altLang="zh-CN" sz="2400" dirty="0"/>
              <a:t>届毕业生就业状况做了简短的介绍，包括目前的就业形势和就业方向，并强调了实习的重要性。</a:t>
            </a:r>
            <a:endParaRPr lang="zh-CN" altLang="en-US" sz="2400" dirty="0"/>
          </a:p>
        </p:txBody>
      </p:sp>
      <p:grpSp>
        <p:nvGrpSpPr>
          <p:cNvPr id="21" name="组合 28"/>
          <p:cNvGrpSpPr>
            <a:grpSpLocks/>
          </p:cNvGrpSpPr>
          <p:nvPr/>
        </p:nvGrpSpPr>
        <p:grpSpPr bwMode="auto">
          <a:xfrm>
            <a:off x="1947128" y="3674202"/>
            <a:ext cx="368300" cy="553600"/>
            <a:chOff x="0" y="0"/>
            <a:chExt cx="1064175" cy="1605838"/>
          </a:xfrm>
        </p:grpSpPr>
        <p:sp>
          <p:nvSpPr>
            <p:cNvPr id="22" name="任意多边形 2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3" name="任意多边形 30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31" name="组合 33"/>
          <p:cNvGrpSpPr>
            <a:grpSpLocks/>
          </p:cNvGrpSpPr>
          <p:nvPr/>
        </p:nvGrpSpPr>
        <p:grpSpPr bwMode="auto">
          <a:xfrm>
            <a:off x="1942131" y="5290287"/>
            <a:ext cx="368300" cy="554752"/>
            <a:chOff x="0" y="0"/>
            <a:chExt cx="1064175" cy="1605838"/>
          </a:xfrm>
        </p:grpSpPr>
        <p:sp>
          <p:nvSpPr>
            <p:cNvPr id="32" name="任意多边形 3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33" name="任意多边形 3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36" name="文本框 22"/>
          <p:cNvSpPr txBox="1">
            <a:spLocks noChangeArrowheads="1"/>
          </p:cNvSpPr>
          <p:nvPr/>
        </p:nvSpPr>
        <p:spPr bwMode="auto">
          <a:xfrm>
            <a:off x="2742402" y="3605808"/>
            <a:ext cx="720508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/>
            <a:r>
              <a:rPr lang="zh-CN" altLang="zh-CN" sz="2400" dirty="0"/>
              <a:t>毕业生需要做好必要的准备工作且要注意面试技巧，特别是简历的制作和在有效时间内突出自身特点的自我介绍。</a:t>
            </a:r>
            <a:endParaRPr lang="zh-CN" altLang="en-US" sz="2400" dirty="0"/>
          </a:p>
        </p:txBody>
      </p:sp>
      <p:sp>
        <p:nvSpPr>
          <p:cNvPr id="37" name="文本框 22"/>
          <p:cNvSpPr txBox="1">
            <a:spLocks noChangeArrowheads="1"/>
          </p:cNvSpPr>
          <p:nvPr/>
        </p:nvSpPr>
        <p:spPr bwMode="auto">
          <a:xfrm>
            <a:off x="2742402" y="5206342"/>
            <a:ext cx="720508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/>
            <a:r>
              <a:rPr lang="zh-CN" altLang="zh-CN" sz="2400" dirty="0"/>
              <a:t>介绍了学校关于学生就业工作的具体政策和工作流程</a:t>
            </a:r>
            <a:r>
              <a:rPr lang="zh-CN" altLang="en-US" sz="2400" dirty="0"/>
              <a:t>，</a:t>
            </a:r>
            <a:r>
              <a:rPr lang="zh-CN" altLang="zh-CN" sz="2400" dirty="0"/>
              <a:t>针对同学们提出的问题，给予了详细的解答</a:t>
            </a: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355694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1884363"/>
            <a:ext cx="7772400" cy="153193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zh-CN" altLang="en-U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就业</a:t>
            </a:r>
            <a:r>
              <a:rPr lang="zh-CN" altLang="en-US" sz="3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指导讲座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3779838"/>
            <a:ext cx="6858000" cy="2036762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（职称 工作单位）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（姓名 职务）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（日期）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6769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290</TotalTime>
  <Words>112</Words>
  <Application>Microsoft Office PowerPoint</Application>
  <PresentationFormat>宽屏</PresentationFormat>
  <Paragraphs>14</Paragraphs>
  <Slides>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9" baseType="lpstr">
      <vt:lpstr>宋体</vt:lpstr>
      <vt:lpstr>微软雅黑</vt:lpstr>
      <vt:lpstr>Arial</vt:lpstr>
      <vt:lpstr>Calibri</vt:lpstr>
      <vt:lpstr>Calibri Light</vt:lpstr>
      <vt:lpstr>Office 主题</vt:lpstr>
      <vt:lpstr>就业指导讲座</vt:lpstr>
      <vt:lpstr>PowerPoint 演示文稿</vt:lpstr>
      <vt:lpstr>就业指导讲座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45</cp:revision>
  <dcterms:created xsi:type="dcterms:W3CDTF">2017-05-11T03:29:06Z</dcterms:created>
  <dcterms:modified xsi:type="dcterms:W3CDTF">2017-05-12T02:32:57Z</dcterms:modified>
</cp:coreProperties>
</file>