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3470"/>
    <a:srgbClr val="8742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93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9628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7144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26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5455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661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4740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9306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59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7633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248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128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499" y="889516"/>
            <a:ext cx="1810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蔡晨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71499" y="1513229"/>
            <a:ext cx="6679905" cy="348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普洛斯集团中国区副总裁、京津冀区域总经理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99689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108</TotalTime>
  <Words>14</Words>
  <Application>Microsoft Office PowerPoint</Application>
  <PresentationFormat>全屏显示(4:3)</PresentationFormat>
  <Paragraphs>2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18</cp:revision>
  <dcterms:created xsi:type="dcterms:W3CDTF">2017-05-11T01:50:44Z</dcterms:created>
  <dcterms:modified xsi:type="dcterms:W3CDTF">2017-12-20T07:15:43Z</dcterms:modified>
</cp:coreProperties>
</file>