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3470"/>
    <a:srgbClr val="8742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93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9628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7144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26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5455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661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4740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9306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59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7633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248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3ED6C-12BE-42A0-BEC5-50554DAEEBFD}" type="datetimeFigureOut">
              <a:rPr lang="zh-CN" altLang="en-US" smtClean="0"/>
              <a:t>2017/12/20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128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499" y="889516"/>
            <a:ext cx="1810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邱永和</a:t>
            </a:r>
            <a:endParaRPr lang="zh-CN" altLang="en-US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500" y="1513229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教授，台湾东吴大学经济学系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71500" y="2103418"/>
            <a:ext cx="739228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个人简介：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美国密西西比大学经济学博士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东吴大学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EMBA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主任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曾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任台湾公平交易委员会副主委、东吴大学教务长、东吴大学研发长、东吴大学商学院院长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发表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SSCI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SCI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期刊论文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60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余篇，担任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European Journal of Operational Research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 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Contemporary Economic Policy, Energy Economics 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等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余种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SSCI</a:t>
            </a:r>
            <a:r>
              <a:rPr lang="zh-CN" altLang="en-US" sz="1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期刊审查委员。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99689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105</TotalTime>
  <Words>65</Words>
  <Application>Microsoft Office PowerPoint</Application>
  <PresentationFormat>全屏显示(4:3)</PresentationFormat>
  <Paragraphs>7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15</cp:revision>
  <dcterms:created xsi:type="dcterms:W3CDTF">2017-05-11T01:50:44Z</dcterms:created>
  <dcterms:modified xsi:type="dcterms:W3CDTF">2017-12-20T07:54:09Z</dcterms:modified>
</cp:coreProperties>
</file>