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60" r:id="rId5"/>
    <p:sldId id="259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3970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1255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353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111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2377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0662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3919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4703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5534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8323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8070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98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大宗商品的物流管理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天津物产集团物流中心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魏华 总经理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49401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230204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世界国家大宗产业发展趋势</a:t>
            </a:r>
            <a:endParaRPr lang="zh-CN" altLang="en-US" sz="2800" dirty="0"/>
          </a:p>
        </p:txBody>
      </p:sp>
      <p:sp>
        <p:nvSpPr>
          <p:cNvPr id="34" name="文本框 22"/>
          <p:cNvSpPr txBox="1">
            <a:spLocks noChangeArrowheads="1"/>
          </p:cNvSpPr>
          <p:nvPr/>
        </p:nvSpPr>
        <p:spPr bwMode="auto">
          <a:xfrm>
            <a:off x="2742402" y="2984172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dirty="0"/>
              <a:t>互联网</a:t>
            </a:r>
            <a:r>
              <a:rPr lang="en-US" altLang="zh-CN" sz="2800" dirty="0"/>
              <a:t>+</a:t>
            </a:r>
            <a:r>
              <a:rPr lang="zh-CN" altLang="en-US" sz="2800" dirty="0"/>
              <a:t>钢铁</a:t>
            </a:r>
            <a:endParaRPr lang="en-US" altLang="zh-CN" sz="2800" dirty="0"/>
          </a:p>
        </p:txBody>
      </p:sp>
      <p:sp>
        <p:nvSpPr>
          <p:cNvPr id="35" name="文本框 22"/>
          <p:cNvSpPr txBox="1">
            <a:spLocks noChangeArrowheads="1"/>
          </p:cNvSpPr>
          <p:nvPr/>
        </p:nvSpPr>
        <p:spPr bwMode="auto">
          <a:xfrm>
            <a:off x="2742402" y="3762251"/>
            <a:ext cx="5690398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dirty="0"/>
              <a:t>大宗商品供应链管理经验借鉴</a:t>
            </a:r>
            <a:endParaRPr lang="en-US" altLang="zh-CN" sz="2800" dirty="0"/>
          </a:p>
        </p:txBody>
      </p:sp>
      <p:sp>
        <p:nvSpPr>
          <p:cNvPr id="36" name="文本框 22"/>
          <p:cNvSpPr txBox="1">
            <a:spLocks noChangeArrowheads="1"/>
          </p:cNvSpPr>
          <p:nvPr/>
        </p:nvSpPr>
        <p:spPr bwMode="auto">
          <a:xfrm>
            <a:off x="2742402" y="4625119"/>
            <a:ext cx="460533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dirty="0"/>
              <a:t>商业模式创新思考</a:t>
            </a:r>
            <a:endParaRPr lang="en-US" altLang="zh-CN" sz="2800" dirty="0"/>
          </a:p>
        </p:txBody>
      </p:sp>
      <p:grpSp>
        <p:nvGrpSpPr>
          <p:cNvPr id="50" name="组合 8"/>
          <p:cNvGrpSpPr>
            <a:grpSpLocks/>
          </p:cNvGrpSpPr>
          <p:nvPr/>
        </p:nvGrpSpPr>
        <p:grpSpPr bwMode="auto">
          <a:xfrm>
            <a:off x="2033809" y="2203890"/>
            <a:ext cx="441325" cy="461347"/>
            <a:chOff x="0" y="0"/>
            <a:chExt cx="3449737" cy="3606178"/>
          </a:xfrm>
        </p:grpSpPr>
        <p:sp>
          <p:nvSpPr>
            <p:cNvPr id="51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4" name="组合 8"/>
          <p:cNvGrpSpPr>
            <a:grpSpLocks/>
          </p:cNvGrpSpPr>
          <p:nvPr/>
        </p:nvGrpSpPr>
        <p:grpSpPr bwMode="auto">
          <a:xfrm>
            <a:off x="1992783" y="3000730"/>
            <a:ext cx="441325" cy="461347"/>
            <a:chOff x="0" y="0"/>
            <a:chExt cx="3449737" cy="3606178"/>
          </a:xfrm>
        </p:grpSpPr>
        <p:sp>
          <p:nvSpPr>
            <p:cNvPr id="55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8" name="组合 8"/>
          <p:cNvGrpSpPr>
            <a:grpSpLocks/>
          </p:cNvGrpSpPr>
          <p:nvPr/>
        </p:nvGrpSpPr>
        <p:grpSpPr bwMode="auto">
          <a:xfrm>
            <a:off x="2012151" y="3815930"/>
            <a:ext cx="441325" cy="461347"/>
            <a:chOff x="0" y="0"/>
            <a:chExt cx="3449737" cy="3606178"/>
          </a:xfrm>
        </p:grpSpPr>
        <p:sp>
          <p:nvSpPr>
            <p:cNvPr id="59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2" name="组合 8"/>
          <p:cNvGrpSpPr>
            <a:grpSpLocks/>
          </p:cNvGrpSpPr>
          <p:nvPr/>
        </p:nvGrpSpPr>
        <p:grpSpPr bwMode="auto">
          <a:xfrm>
            <a:off x="2051885" y="4685599"/>
            <a:ext cx="441325" cy="461347"/>
            <a:chOff x="0" y="0"/>
            <a:chExt cx="3449737" cy="3606178"/>
          </a:xfrm>
        </p:grpSpPr>
        <p:sp>
          <p:nvSpPr>
            <p:cNvPr id="63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6490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1884363"/>
            <a:ext cx="7772400" cy="153193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zh-CN" altLang="en-U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大宗</a:t>
            </a:r>
            <a:r>
              <a:rPr lang="zh-CN" altLang="en-U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商品的物流管理</a:t>
            </a:r>
            <a:endParaRPr lang="zh-CN" altLang="en-US" sz="3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3779838"/>
            <a:ext cx="6858000" cy="2036762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天津物产集团物流中心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魏</a:t>
            </a:r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华 总经理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6769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21704" y="747715"/>
            <a:ext cx="7886700" cy="687386"/>
          </a:xfrm>
        </p:spPr>
        <p:txBody>
          <a:bodyPr>
            <a:normAutofit/>
          </a:bodyPr>
          <a:lstStyle/>
          <a:p>
            <a:r>
              <a:rPr lang="zh-CN" altLang="en-US" sz="2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2290762" y="1730377"/>
            <a:ext cx="7748587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世界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国家大宗产业发展趋势 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互联网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钢铁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大宗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商品供应链管理经验借鉴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商业模式创新思考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72452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/>
        </p:nvSpPr>
        <p:spPr bwMode="auto">
          <a:xfrm>
            <a:off x="1631950" y="411164"/>
            <a:ext cx="89281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2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2036763" y="1260476"/>
            <a:ext cx="2874961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世界国家大宗产业发展趋势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911723" y="1260476"/>
            <a:ext cx="521017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0" fontAlgn="base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首先通过对天津物产、浙江物产、五矿集团三大贸易企业历年收入和利润进行对比分析；然后介绍了天津物产金属板块的主要贸易模式；最后通过对三井集团</a:t>
            </a:r>
            <a:r>
              <a:rPr lang="en-US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前世今生</a:t>
            </a:r>
            <a:r>
              <a:rPr lang="en-US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的介绍，得出关于贸易企业的几点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思考</a:t>
            </a:r>
            <a:endParaRPr lang="en-US" altLang="zh-CN" sz="15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2036762" y="3022413"/>
            <a:ext cx="287496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互联网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钢铁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2036762" y="4569560"/>
            <a:ext cx="2874960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大宗商品供应链管理经验借鉴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911723" y="2941117"/>
            <a:ext cx="520700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0" fontAlgn="base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首先分析了互联网对钢铁产业的冲击</a:t>
            </a:r>
            <a:r>
              <a:rPr lang="zh-CN" altLang="en-US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然后对找钢网、钢银网的</a:t>
            </a:r>
            <a:r>
              <a:rPr lang="en-US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前世今生</a:t>
            </a:r>
            <a:r>
              <a:rPr lang="en-US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进行了介绍。最后从代理销售费用、大数据盈利、销售平台三个角度对上海钢联、找钢网的盈利模式进行分析比较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5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911723" y="4569560"/>
            <a:ext cx="5207003" cy="2015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0" fontAlgn="base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首先对天物金属事业部转型从事供应链金融的动因、四种融资方式进行介绍</a:t>
            </a:r>
            <a:r>
              <a:rPr lang="zh-CN" altLang="en-US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然后详细地介绍了欧冶云商供应链的管理经验</a:t>
            </a:r>
            <a:r>
              <a:rPr lang="zh-CN" altLang="en-US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r>
              <a:rPr lang="zh-CN" altLang="zh-CN" sz="15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最后对找钢网、上海钢联、宝钢、天物等几家钢铁电商的商业模式从子品牌、投资额、体制等方面进行了描述。</a:t>
            </a:r>
            <a:endParaRPr lang="en-US" altLang="zh-CN" sz="15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2036762" y="5822658"/>
            <a:ext cx="287496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商业模式创新思考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74472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283</TotalTime>
  <Words>290</Words>
  <Application>Microsoft Office PowerPoint</Application>
  <PresentationFormat>宽屏</PresentationFormat>
  <Paragraphs>28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2" baseType="lpstr">
      <vt:lpstr>宋体</vt:lpstr>
      <vt:lpstr>微软雅黑</vt:lpstr>
      <vt:lpstr>Arial</vt:lpstr>
      <vt:lpstr>Calibri</vt:lpstr>
      <vt:lpstr>Calibri Light</vt:lpstr>
      <vt:lpstr>Wingdings</vt:lpstr>
      <vt:lpstr>Office 主题</vt:lpstr>
      <vt:lpstr>大宗商品的物流管理</vt:lpstr>
      <vt:lpstr>PowerPoint 演示文稿</vt:lpstr>
      <vt:lpstr>大宗商品的物流管理</vt:lpstr>
      <vt:lpstr>内容提要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42</cp:revision>
  <dcterms:created xsi:type="dcterms:W3CDTF">2017-05-11T03:29:06Z</dcterms:created>
  <dcterms:modified xsi:type="dcterms:W3CDTF">2017-05-12T02:30:14Z</dcterms:modified>
</cp:coreProperties>
</file>