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75" d="100"/>
          <a:sy n="75" d="100"/>
        </p:scale>
        <p:origin x="2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6348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008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7893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0844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879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9048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4667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241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1690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806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8549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7104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1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anchor="ctr" anchorCtr="0">
            <a:norm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大宗商品市场物流特性分析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465638"/>
            <a:ext cx="6858000" cy="1998662"/>
          </a:xfrm>
        </p:spPr>
        <p:txBody>
          <a:bodyPr anchor="ctr" anchorCtr="0">
            <a:normAutofit/>
          </a:bodyPr>
          <a:lstStyle/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天津物产集团金属事业部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姚志宏 副总裁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2015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27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0676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矩形 14"/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1607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8" name="组合 10"/>
          <p:cNvGrpSpPr>
            <a:grpSpLocks/>
          </p:cNvGrpSpPr>
          <p:nvPr/>
        </p:nvGrpSpPr>
        <p:grpSpPr bwMode="auto">
          <a:xfrm>
            <a:off x="1952125" y="2161946"/>
            <a:ext cx="368300" cy="554752"/>
            <a:chOff x="0" y="0"/>
            <a:chExt cx="1064175" cy="1605838"/>
          </a:xfrm>
        </p:grpSpPr>
        <p:sp>
          <p:nvSpPr>
            <p:cNvPr id="9" name="任意多边形 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0" name="任意多边形 6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146754"/>
            <a:ext cx="4605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大宗商品的概念及属性</a:t>
            </a:r>
          </a:p>
        </p:txBody>
      </p:sp>
      <p:grpSp>
        <p:nvGrpSpPr>
          <p:cNvPr id="16" name="组合 23"/>
          <p:cNvGrpSpPr>
            <a:grpSpLocks/>
          </p:cNvGrpSpPr>
          <p:nvPr/>
        </p:nvGrpSpPr>
        <p:grpSpPr bwMode="auto">
          <a:xfrm>
            <a:off x="1937134" y="2934063"/>
            <a:ext cx="368300" cy="554752"/>
            <a:chOff x="0" y="0"/>
            <a:chExt cx="1064175" cy="1605838"/>
          </a:xfrm>
        </p:grpSpPr>
        <p:sp>
          <p:nvSpPr>
            <p:cNvPr id="17" name="任意多边形 2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8" name="任意多边形 2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grpSp>
        <p:nvGrpSpPr>
          <p:cNvPr id="21" name="组合 28"/>
          <p:cNvGrpSpPr>
            <a:grpSpLocks/>
          </p:cNvGrpSpPr>
          <p:nvPr/>
        </p:nvGrpSpPr>
        <p:grpSpPr bwMode="auto">
          <a:xfrm>
            <a:off x="1947128" y="3746907"/>
            <a:ext cx="368300" cy="553600"/>
            <a:chOff x="0" y="0"/>
            <a:chExt cx="1064175" cy="1605838"/>
          </a:xfrm>
        </p:grpSpPr>
        <p:sp>
          <p:nvSpPr>
            <p:cNvPr id="22" name="任意多边形 2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3" name="任意多边形 30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grpSp>
        <p:nvGrpSpPr>
          <p:cNvPr id="26" name="组合 33"/>
          <p:cNvGrpSpPr>
            <a:grpSpLocks/>
          </p:cNvGrpSpPr>
          <p:nvPr/>
        </p:nvGrpSpPr>
        <p:grpSpPr bwMode="auto">
          <a:xfrm>
            <a:off x="1942131" y="4538164"/>
            <a:ext cx="368300" cy="554752"/>
            <a:chOff x="0" y="0"/>
            <a:chExt cx="1064175" cy="1605838"/>
          </a:xfrm>
        </p:grpSpPr>
        <p:sp>
          <p:nvSpPr>
            <p:cNvPr id="27" name="任意多边形 3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8" name="任意多边形 3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grpSp>
        <p:nvGrpSpPr>
          <p:cNvPr id="31" name="组合 33"/>
          <p:cNvGrpSpPr>
            <a:grpSpLocks/>
          </p:cNvGrpSpPr>
          <p:nvPr/>
        </p:nvGrpSpPr>
        <p:grpSpPr bwMode="auto">
          <a:xfrm>
            <a:off x="1932137" y="5660430"/>
            <a:ext cx="368300" cy="554752"/>
            <a:chOff x="0" y="0"/>
            <a:chExt cx="1064175" cy="1605838"/>
          </a:xfrm>
        </p:grpSpPr>
        <p:sp>
          <p:nvSpPr>
            <p:cNvPr id="32" name="任意多边形 3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33" name="任意多边形 3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34" name="文本框 22"/>
          <p:cNvSpPr txBox="1">
            <a:spLocks noChangeArrowheads="1"/>
          </p:cNvSpPr>
          <p:nvPr/>
        </p:nvSpPr>
        <p:spPr bwMode="auto">
          <a:xfrm>
            <a:off x="2742402" y="2918871"/>
            <a:ext cx="4605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大宗商品的市场现状</a:t>
            </a:r>
          </a:p>
        </p:txBody>
      </p:sp>
      <p:sp>
        <p:nvSpPr>
          <p:cNvPr id="35" name="文本框 22"/>
          <p:cNvSpPr txBox="1">
            <a:spLocks noChangeArrowheads="1"/>
          </p:cNvSpPr>
          <p:nvPr/>
        </p:nvSpPr>
        <p:spPr bwMode="auto">
          <a:xfrm>
            <a:off x="2742402" y="3728657"/>
            <a:ext cx="4605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大宗商品的市场现状</a:t>
            </a:r>
          </a:p>
        </p:txBody>
      </p:sp>
      <p:sp>
        <p:nvSpPr>
          <p:cNvPr id="36" name="文本框 22"/>
          <p:cNvSpPr txBox="1">
            <a:spLocks noChangeArrowheads="1"/>
          </p:cNvSpPr>
          <p:nvPr/>
        </p:nvSpPr>
        <p:spPr bwMode="auto">
          <a:xfrm>
            <a:off x="2742402" y="4434741"/>
            <a:ext cx="7205086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大宗商品的市场现状大宗商品物流的特性及其发展趋势</a:t>
            </a:r>
            <a:endParaRPr lang="en-US" altLang="zh-CN" sz="2800" dirty="0"/>
          </a:p>
        </p:txBody>
      </p:sp>
      <p:sp>
        <p:nvSpPr>
          <p:cNvPr id="37" name="文本框 22"/>
          <p:cNvSpPr txBox="1">
            <a:spLocks noChangeArrowheads="1"/>
          </p:cNvSpPr>
          <p:nvPr/>
        </p:nvSpPr>
        <p:spPr bwMode="auto">
          <a:xfrm>
            <a:off x="2742402" y="5645238"/>
            <a:ext cx="627459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天物大宗平台物流的运作模式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4147726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267</TotalTime>
  <Words>56</Words>
  <Application>Microsoft Office PowerPoint</Application>
  <PresentationFormat>宽屏</PresentationFormat>
  <Paragraphs>11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8" baseType="lpstr">
      <vt:lpstr>宋体</vt:lpstr>
      <vt:lpstr>微软雅黑</vt:lpstr>
      <vt:lpstr>Arial</vt:lpstr>
      <vt:lpstr>Calibri</vt:lpstr>
      <vt:lpstr>Calibri Light</vt:lpstr>
      <vt:lpstr>Office 主题</vt:lpstr>
      <vt:lpstr>大宗商品市场物流特性分析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28</cp:revision>
  <dcterms:created xsi:type="dcterms:W3CDTF">2017-05-11T03:29:06Z</dcterms:created>
  <dcterms:modified xsi:type="dcterms:W3CDTF">2017-05-12T00:41:05Z</dcterms:modified>
</cp:coreProperties>
</file>