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2438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5947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4492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9279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364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5002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5100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4392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9463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58331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6141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7E115-DC93-4739-A64A-7F33CC7731E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721A9-46E2-4FB3-9515-BE75FD37C9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1617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71500" y="889516"/>
            <a:ext cx="1141114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宋媛</a:t>
            </a:r>
            <a:endParaRPr lang="zh-CN" altLang="en-US" b="1" dirty="0">
              <a:solidFill>
                <a:srgbClr val="6A347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151322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南开大学就业指导中心 副主任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16072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</TotalTime>
  <Words>6</Words>
  <Application>Microsoft Office PowerPoint</Application>
  <PresentationFormat>全屏显示(4:3)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2</cp:revision>
  <dcterms:created xsi:type="dcterms:W3CDTF">2017-05-11T03:12:37Z</dcterms:created>
  <dcterms:modified xsi:type="dcterms:W3CDTF">2017-05-15T08:57:31Z</dcterms:modified>
</cp:coreProperties>
</file>