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61" r:id="rId3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74" autoAdjust="0"/>
    <p:restoredTop sz="94660"/>
  </p:normalViewPr>
  <p:slideViewPr>
    <p:cSldViewPr snapToGrid="0">
      <p:cViewPr varScale="1">
        <p:scale>
          <a:sx n="75" d="100"/>
          <a:sy n="75" d="100"/>
        </p:scale>
        <p:origin x="72" y="4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86348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9008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878937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908448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24879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490482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246670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524183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816903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08064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385496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69D0F0-6FC9-4A75-9BF3-1952AE77ED7C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171046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图片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矩形 3"/>
          <p:cNvSpPr>
            <a:spLocks noChangeArrowheads="1"/>
          </p:cNvSpPr>
          <p:nvPr/>
        </p:nvSpPr>
        <p:spPr bwMode="auto">
          <a:xfrm>
            <a:off x="2343150" y="2286000"/>
            <a:ext cx="7261225" cy="1963738"/>
          </a:xfrm>
          <a:prstGeom prst="rect">
            <a:avLst/>
          </a:prstGeom>
          <a:solidFill>
            <a:srgbClr val="0D0D0D">
              <a:alpha val="12941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grpSp>
        <p:nvGrpSpPr>
          <p:cNvPr id="7" name="组合 4"/>
          <p:cNvGrpSpPr>
            <a:grpSpLocks/>
          </p:cNvGrpSpPr>
          <p:nvPr/>
        </p:nvGrpSpPr>
        <p:grpSpPr bwMode="auto">
          <a:xfrm>
            <a:off x="2160588" y="2978150"/>
            <a:ext cx="939800" cy="901700"/>
            <a:chOff x="0" y="0"/>
            <a:chExt cx="4262236" cy="4090401"/>
          </a:xfrm>
        </p:grpSpPr>
        <p:sp>
          <p:nvSpPr>
            <p:cNvPr id="8" name="等腰三角形 5"/>
            <p:cNvSpPr>
              <a:spLocks noChangeArrowheads="1"/>
            </p:cNvSpPr>
            <p:nvPr/>
          </p:nvSpPr>
          <p:spPr bwMode="auto">
            <a:xfrm>
              <a:off x="0" y="0"/>
              <a:ext cx="3320425" cy="3450557"/>
            </a:xfrm>
            <a:prstGeom prst="triangle">
              <a:avLst>
                <a:gd name="adj" fmla="val 100000"/>
              </a:avLst>
            </a:prstGeom>
            <a:solidFill>
              <a:schemeClr val="bg1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" name="等腰三角形 6"/>
            <p:cNvSpPr>
              <a:spLocks noChangeArrowheads="1"/>
            </p:cNvSpPr>
            <p:nvPr/>
          </p:nvSpPr>
          <p:spPr bwMode="auto">
            <a:xfrm rot="5400000">
              <a:off x="2111240" y="1939404"/>
              <a:ext cx="2418364" cy="1883627"/>
            </a:xfrm>
            <a:prstGeom prst="triangle">
              <a:avLst>
                <a:gd name="adj" fmla="val 100000"/>
              </a:avLst>
            </a:prstGeom>
            <a:noFill/>
            <a:ln w="12700">
              <a:solidFill>
                <a:schemeClr val="bg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0" name="椭圆 7"/>
            <p:cNvSpPr>
              <a:spLocks noChangeArrowheads="1"/>
            </p:cNvSpPr>
            <p:nvPr/>
          </p:nvSpPr>
          <p:spPr bwMode="auto">
            <a:xfrm>
              <a:off x="3641610" y="1672038"/>
              <a:ext cx="58872" cy="53241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/>
              </a:solidFill>
              <a:round/>
              <a:headEnd/>
              <a:tailEnd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11" name="组合 8"/>
          <p:cNvGrpSpPr>
            <a:grpSpLocks/>
          </p:cNvGrpSpPr>
          <p:nvPr/>
        </p:nvGrpSpPr>
        <p:grpSpPr bwMode="auto">
          <a:xfrm>
            <a:off x="9185275" y="3371850"/>
            <a:ext cx="839788" cy="877888"/>
            <a:chOff x="0" y="0"/>
            <a:chExt cx="3449737" cy="3606178"/>
          </a:xfrm>
        </p:grpSpPr>
        <p:sp>
          <p:nvSpPr>
            <p:cNvPr id="12" name="等腰三角形 9"/>
            <p:cNvSpPr>
              <a:spLocks noChangeArrowheads="1"/>
            </p:cNvSpPr>
            <p:nvPr/>
          </p:nvSpPr>
          <p:spPr bwMode="auto">
            <a:xfrm rot="716823">
              <a:off x="0" y="0"/>
              <a:ext cx="3320428" cy="3450556"/>
            </a:xfrm>
            <a:prstGeom prst="triangle">
              <a:avLst>
                <a:gd name="adj" fmla="val 50000"/>
              </a:avLst>
            </a:prstGeom>
            <a:solidFill>
              <a:schemeClr val="bg1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3" name="等腰三角形 10"/>
            <p:cNvSpPr>
              <a:spLocks noChangeArrowheads="1"/>
            </p:cNvSpPr>
            <p:nvPr/>
          </p:nvSpPr>
          <p:spPr bwMode="auto">
            <a:xfrm rot="-2580544">
              <a:off x="868895" y="1325164"/>
              <a:ext cx="2014750" cy="2281014"/>
            </a:xfrm>
            <a:prstGeom prst="triangle">
              <a:avLst>
                <a:gd name="adj" fmla="val 50000"/>
              </a:avLst>
            </a:prstGeom>
            <a:noFill/>
            <a:ln w="12700">
              <a:solidFill>
                <a:schemeClr val="bg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4" name="椭圆 11"/>
            <p:cNvSpPr>
              <a:spLocks noChangeArrowheads="1"/>
            </p:cNvSpPr>
            <p:nvPr/>
          </p:nvSpPr>
          <p:spPr bwMode="auto">
            <a:xfrm>
              <a:off x="3390865" y="1639209"/>
              <a:ext cx="58872" cy="53241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/>
              </a:solidFill>
              <a:round/>
              <a:headEnd/>
              <a:tailEnd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2209800" y="2570163"/>
            <a:ext cx="7772400" cy="1531938"/>
          </a:xfrm>
        </p:spPr>
        <p:txBody>
          <a:bodyPr anchor="ctr" anchorCtr="0">
            <a:normAutofit/>
          </a:bodyPr>
          <a:lstStyle/>
          <a:p>
            <a:r>
              <a:rPr lang="zh-CN" altLang="en-US" sz="28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微观</a:t>
            </a:r>
            <a:r>
              <a:rPr lang="zh-CN" altLang="en-US" sz="28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计量经济学和离散选择模型：理论与应用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2667000" y="4465638"/>
            <a:ext cx="6858000" cy="1998662"/>
          </a:xfrm>
        </p:spPr>
        <p:txBody>
          <a:bodyPr anchor="ctr" anchorCtr="0">
            <a:normAutofit/>
          </a:bodyPr>
          <a:lstStyle/>
          <a:p>
            <a:r>
              <a:rPr lang="zh-CN" altLang="en-US" sz="16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纽约大学斯特恩商学院</a:t>
            </a:r>
            <a:endParaRPr lang="en-US" altLang="zh-CN" sz="16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en-US" altLang="zh-CN" sz="16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William H. Greene</a:t>
            </a:r>
            <a:r>
              <a:rPr lang="zh-CN" altLang="en-US" sz="16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教授</a:t>
            </a:r>
            <a:endParaRPr lang="en-US" altLang="zh-CN" sz="16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sz="14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en-US" altLang="zh-CN" sz="14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2017</a:t>
            </a:r>
            <a:r>
              <a:rPr lang="zh-CN" altLang="en-US" sz="14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r>
              <a:rPr lang="en-US" altLang="zh-CN" sz="14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7</a:t>
            </a:r>
            <a:r>
              <a:rPr lang="zh-CN" altLang="en-US" sz="14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月</a:t>
            </a:r>
            <a:r>
              <a:rPr lang="en-US" altLang="zh-CN" sz="14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11</a:t>
            </a:r>
            <a:r>
              <a:rPr lang="zh-CN" altLang="en-US" sz="1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日</a:t>
            </a:r>
            <a:endParaRPr lang="en-US" altLang="zh-CN" sz="14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9644460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图片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文本框 15"/>
          <p:cNvSpPr txBox="1">
            <a:spLocks noChangeArrowheads="1"/>
          </p:cNvSpPr>
          <p:nvPr/>
        </p:nvSpPr>
        <p:spPr bwMode="auto">
          <a:xfrm>
            <a:off x="692150" y="683893"/>
            <a:ext cx="4709497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zh-CN" altLang="en-US" sz="40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内容提要</a:t>
            </a:r>
            <a:endParaRPr lang="zh-CN" altLang="en-US" sz="40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2" name="直接连接符 17"/>
          <p:cNvCxnSpPr>
            <a:cxnSpLocks noChangeShapeType="1"/>
          </p:cNvCxnSpPr>
          <p:nvPr/>
        </p:nvCxnSpPr>
        <p:spPr bwMode="auto">
          <a:xfrm flipV="1">
            <a:off x="692150" y="1435179"/>
            <a:ext cx="4252913" cy="9525"/>
          </a:xfrm>
          <a:prstGeom prst="line">
            <a:avLst/>
          </a:prstGeom>
          <a:noFill/>
          <a:ln w="6350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3" name="直接连接符 20"/>
          <p:cNvCxnSpPr>
            <a:cxnSpLocks noChangeShapeType="1"/>
          </p:cNvCxnSpPr>
          <p:nvPr/>
        </p:nvCxnSpPr>
        <p:spPr bwMode="auto">
          <a:xfrm>
            <a:off x="692150" y="1562179"/>
            <a:ext cx="4252913" cy="0"/>
          </a:xfrm>
          <a:prstGeom prst="line">
            <a:avLst/>
          </a:prstGeom>
          <a:noFill/>
          <a:ln w="57150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5" name="文本框 22"/>
          <p:cNvSpPr txBox="1">
            <a:spLocks noChangeArrowheads="1"/>
          </p:cNvSpPr>
          <p:nvPr/>
        </p:nvSpPr>
        <p:spPr bwMode="auto">
          <a:xfrm>
            <a:off x="2742402" y="2169235"/>
            <a:ext cx="6706398" cy="18158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742950" indent="-28575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just"/>
            <a:r>
              <a:rPr lang="zh-CN" altLang="en-US" sz="2800" dirty="0"/>
              <a:t>阐述了微观计量经济学的核心理论和应用。</a:t>
            </a:r>
            <a:r>
              <a:rPr lang="en-US" altLang="zh-CN" sz="2800" dirty="0"/>
              <a:t>Greene</a:t>
            </a:r>
            <a:r>
              <a:rPr lang="zh-CN" altLang="en-US" sz="2800" dirty="0"/>
              <a:t>教授的讲座深入浅出，在清楚阐述理论模型原理的同时，更注重模型在经济研究领域的应用。</a:t>
            </a:r>
          </a:p>
        </p:txBody>
      </p:sp>
      <p:grpSp>
        <p:nvGrpSpPr>
          <p:cNvPr id="50" name="组合 8"/>
          <p:cNvGrpSpPr>
            <a:grpSpLocks/>
          </p:cNvGrpSpPr>
          <p:nvPr/>
        </p:nvGrpSpPr>
        <p:grpSpPr bwMode="auto">
          <a:xfrm>
            <a:off x="2033809" y="2203890"/>
            <a:ext cx="441325" cy="461347"/>
            <a:chOff x="0" y="0"/>
            <a:chExt cx="3449737" cy="3606178"/>
          </a:xfrm>
        </p:grpSpPr>
        <p:sp>
          <p:nvSpPr>
            <p:cNvPr id="51" name="等腰三角形 9"/>
            <p:cNvSpPr>
              <a:spLocks noChangeArrowheads="1"/>
            </p:cNvSpPr>
            <p:nvPr/>
          </p:nvSpPr>
          <p:spPr bwMode="auto">
            <a:xfrm rot="716823">
              <a:off x="0" y="0"/>
              <a:ext cx="3320428" cy="3450556"/>
            </a:xfrm>
            <a:prstGeom prst="triangle">
              <a:avLst>
                <a:gd name="adj" fmla="val 50000"/>
              </a:avLst>
            </a:prstGeom>
            <a:solidFill>
              <a:schemeClr val="bg1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2" name="等腰三角形 10"/>
            <p:cNvSpPr>
              <a:spLocks noChangeArrowheads="1"/>
            </p:cNvSpPr>
            <p:nvPr/>
          </p:nvSpPr>
          <p:spPr bwMode="auto">
            <a:xfrm rot="-2580544">
              <a:off x="868895" y="1325164"/>
              <a:ext cx="2014750" cy="2281014"/>
            </a:xfrm>
            <a:prstGeom prst="triangle">
              <a:avLst>
                <a:gd name="adj" fmla="val 50000"/>
              </a:avLst>
            </a:prstGeom>
            <a:noFill/>
            <a:ln w="12700">
              <a:solidFill>
                <a:schemeClr val="bg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3" name="椭圆 11"/>
            <p:cNvSpPr>
              <a:spLocks noChangeArrowheads="1"/>
            </p:cNvSpPr>
            <p:nvPr/>
          </p:nvSpPr>
          <p:spPr bwMode="auto">
            <a:xfrm>
              <a:off x="3390865" y="1639209"/>
              <a:ext cx="58872" cy="53241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/>
              </a:solidFill>
              <a:round/>
              <a:headEnd/>
              <a:tailEnd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11906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347</TotalTime>
  <Words>60</Words>
  <Application>Microsoft Office PowerPoint</Application>
  <PresentationFormat>宽屏</PresentationFormat>
  <Paragraphs>7</Paragraphs>
  <Slides>2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</vt:i4>
      </vt:variant>
    </vt:vector>
  </HeadingPairs>
  <TitlesOfParts>
    <vt:vector size="8" baseType="lpstr">
      <vt:lpstr>宋体</vt:lpstr>
      <vt:lpstr>微软雅黑</vt:lpstr>
      <vt:lpstr>Arial</vt:lpstr>
      <vt:lpstr>Calibri</vt:lpstr>
      <vt:lpstr>Calibri Light</vt:lpstr>
      <vt:lpstr>Office 主题</vt:lpstr>
      <vt:lpstr>微观计量经济学和离散选择模型：理论与应用</vt:lpstr>
      <vt:lpstr>PowerPoint 演示文稿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dell</dc:creator>
  <cp:lastModifiedBy>dell</cp:lastModifiedBy>
  <cp:revision>52</cp:revision>
  <dcterms:created xsi:type="dcterms:W3CDTF">2017-05-11T03:29:06Z</dcterms:created>
  <dcterms:modified xsi:type="dcterms:W3CDTF">2017-11-09T07:15:15Z</dcterms:modified>
</cp:coreProperties>
</file>