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470"/>
    <a:srgbClr val="8742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62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714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26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455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61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74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306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5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63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48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ED6C-12BE-42A0-BEC5-50554DAEEBFD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2623-2B3E-4998-933F-800E3CFFB4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128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499" y="889516"/>
            <a:ext cx="181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（姓名）</a:t>
            </a:r>
            <a:endParaRPr lang="zh-CN" altLang="en-US" b="1" dirty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（内容）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2063720"/>
            <a:ext cx="5637914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（内容）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500" y="3089867"/>
            <a:ext cx="617220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教育背景：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（内容）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500" y="3958271"/>
            <a:ext cx="617220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科研成果：</a:t>
            </a:r>
            <a:endParaRPr lang="en-US" altLang="zh-CN" sz="1400" b="1" dirty="0" smtClean="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（内容）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9689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</TotalTime>
  <Words>26</Words>
  <Application>Microsoft Office PowerPoint</Application>
  <PresentationFormat>全屏显示(4:3)</PresentationFormat>
  <Paragraphs>8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13</cp:revision>
  <dcterms:created xsi:type="dcterms:W3CDTF">2017-05-11T01:50:44Z</dcterms:created>
  <dcterms:modified xsi:type="dcterms:W3CDTF">2017-11-09T07:09:31Z</dcterms:modified>
</cp:coreProperties>
</file>