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2" r:id="rId1"/>
  </p:sldMasterIdLst>
  <p:sldIdLst>
    <p:sldId id="260" r:id="rId2"/>
    <p:sldId id="261" r:id="rId3"/>
  </p:sldIdLst>
  <p:sldSz cx="12192000" cy="6858000"/>
  <p:notesSz cx="6858000" cy="9144000"/>
  <p:defaultTex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974" autoAdjust="0"/>
    <p:restoredTop sz="94660"/>
  </p:normalViewPr>
  <p:slideViewPr>
    <p:cSldViewPr snapToGrid="0">
      <p:cViewPr varScale="1">
        <p:scale>
          <a:sx n="75" d="100"/>
          <a:sy n="75" d="100"/>
        </p:scale>
        <p:origin x="72" y="40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3" Type="http://schemas.openxmlformats.org/officeDocument/2006/relationships/slide" Target="slides/slide2.xml"/><Relationship Id="rId7" Type="http://schemas.openxmlformats.org/officeDocument/2006/relationships/tableStyles" Target="tableStyle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theme" Target="theme/theme1.xml"/><Relationship Id="rId5" Type="http://schemas.openxmlformats.org/officeDocument/2006/relationships/viewProps" Target="viewProps.xml"/><Relationship Id="rId4" Type="http://schemas.openxmlformats.org/officeDocument/2006/relationships/presProps" Target="pres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标题幻灯片">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zh-CN" altLang="en-US" smtClean="0"/>
              <a:t>单击此处编辑母版标题样式</a:t>
            </a:r>
            <a:endParaRPr lang="en-US" dirty="0"/>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zh-CN" altLang="en-US" smtClean="0"/>
              <a:t>单击此处编辑母版副标题样式</a:t>
            </a:r>
            <a:endParaRPr lang="en-US" dirty="0"/>
          </a:p>
        </p:txBody>
      </p:sp>
      <p:sp>
        <p:nvSpPr>
          <p:cNvPr id="4" name="Date Placeholder 3"/>
          <p:cNvSpPr>
            <a:spLocks noGrp="1"/>
          </p:cNvSpPr>
          <p:nvPr>
            <p:ph type="dt" sz="half" idx="10"/>
          </p:nvPr>
        </p:nvSpPr>
        <p:spPr/>
        <p:txBody>
          <a:bodyPr/>
          <a:lstStyle/>
          <a:p>
            <a:fld id="{D969D0F0-6FC9-4A75-9BF3-1952AE77ED7C}" type="datetimeFigureOut">
              <a:rPr lang="zh-CN" altLang="en-US" smtClean="0"/>
              <a:t>2017/5/12</a:t>
            </a:fld>
            <a:endParaRPr lang="zh-CN" altLang="en-US"/>
          </a:p>
        </p:txBody>
      </p:sp>
      <p:sp>
        <p:nvSpPr>
          <p:cNvPr id="5" name="Footer Placeholder 4"/>
          <p:cNvSpPr>
            <a:spLocks noGrp="1"/>
          </p:cNvSpPr>
          <p:nvPr>
            <p:ph type="ftr" sz="quarter" idx="11"/>
          </p:nvPr>
        </p:nvSpPr>
        <p:spPr/>
        <p:txBody>
          <a:bodyPr/>
          <a:lstStyle/>
          <a:p>
            <a:endParaRPr lang="zh-CN" altLang="en-US"/>
          </a:p>
        </p:txBody>
      </p:sp>
      <p:sp>
        <p:nvSpPr>
          <p:cNvPr id="6" name="Slide Number Placeholder 5"/>
          <p:cNvSpPr>
            <a:spLocks noGrp="1"/>
          </p:cNvSpPr>
          <p:nvPr>
            <p:ph type="sldNum" sz="quarter" idx="12"/>
          </p:nvPr>
        </p:nvSpPr>
        <p:spPr/>
        <p:txBody>
          <a:bodyPr/>
          <a:lstStyle/>
          <a:p>
            <a:fld id="{1AADF8D0-BBC7-4045-8874-1D3643F55130}" type="slidenum">
              <a:rPr lang="zh-CN" altLang="en-US" smtClean="0"/>
              <a:t>‹#›</a:t>
            </a:fld>
            <a:endParaRPr lang="zh-CN" altLang="en-US"/>
          </a:p>
        </p:txBody>
      </p:sp>
    </p:spTree>
    <p:extLst>
      <p:ext uri="{BB962C8B-B14F-4D97-AF65-F5344CB8AC3E}">
        <p14:creationId xmlns:p14="http://schemas.microsoft.com/office/powerpoint/2010/main" val="272114457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标题和内容">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zh-CN" altLang="en-US" smtClean="0"/>
              <a:t>单击此处编辑母版标题样式</a:t>
            </a:r>
            <a:endParaRPr lang="en-US" dirty="0"/>
          </a:p>
        </p:txBody>
      </p:sp>
      <p:sp>
        <p:nvSpPr>
          <p:cNvPr id="3" name="Content Placeholder 2"/>
          <p:cNvSpPr>
            <a:spLocks noGrp="1"/>
          </p:cNvSpPr>
          <p:nvPr>
            <p:ph idx="1"/>
          </p:nvPr>
        </p:nvSpPr>
        <p:spPr/>
        <p:txBody>
          <a:bodyPr/>
          <a:lstStyle/>
          <a:p>
            <a:pPr lvl="0"/>
            <a:r>
              <a:rPr lang="zh-CN" altLang="en-US" smtClean="0"/>
              <a:t>单击此处编辑母版文本样式</a:t>
            </a:r>
          </a:p>
          <a:p>
            <a:pPr lvl="1"/>
            <a:r>
              <a:rPr lang="zh-CN" altLang="en-US" smtClean="0"/>
              <a:t>第二级</a:t>
            </a:r>
          </a:p>
          <a:p>
            <a:pPr lvl="2"/>
            <a:r>
              <a:rPr lang="zh-CN" altLang="en-US" smtClean="0"/>
              <a:t>第三级</a:t>
            </a:r>
          </a:p>
          <a:p>
            <a:pPr lvl="3"/>
            <a:r>
              <a:rPr lang="zh-CN" altLang="en-US" smtClean="0"/>
              <a:t>第四级</a:t>
            </a:r>
          </a:p>
          <a:p>
            <a:pPr lvl="4"/>
            <a:r>
              <a:rPr lang="zh-CN" altLang="en-US" smtClean="0"/>
              <a:t>第五级</a:t>
            </a:r>
            <a:endParaRPr lang="en-US" dirty="0"/>
          </a:p>
        </p:txBody>
      </p:sp>
      <p:sp>
        <p:nvSpPr>
          <p:cNvPr id="4" name="Date Placeholder 3"/>
          <p:cNvSpPr>
            <a:spLocks noGrp="1"/>
          </p:cNvSpPr>
          <p:nvPr>
            <p:ph type="dt" sz="half" idx="10"/>
          </p:nvPr>
        </p:nvSpPr>
        <p:spPr/>
        <p:txBody>
          <a:bodyPr/>
          <a:lstStyle/>
          <a:p>
            <a:fld id="{D969D0F0-6FC9-4A75-9BF3-1952AE77ED7C}" type="datetimeFigureOut">
              <a:rPr lang="zh-CN" altLang="en-US" smtClean="0"/>
              <a:t>2017/5/12</a:t>
            </a:fld>
            <a:endParaRPr lang="zh-CN" altLang="en-US"/>
          </a:p>
        </p:txBody>
      </p:sp>
      <p:sp>
        <p:nvSpPr>
          <p:cNvPr id="5" name="Footer Placeholder 4"/>
          <p:cNvSpPr>
            <a:spLocks noGrp="1"/>
          </p:cNvSpPr>
          <p:nvPr>
            <p:ph type="ftr" sz="quarter" idx="11"/>
          </p:nvPr>
        </p:nvSpPr>
        <p:spPr/>
        <p:txBody>
          <a:bodyPr/>
          <a:lstStyle/>
          <a:p>
            <a:endParaRPr lang="zh-CN" altLang="en-US"/>
          </a:p>
        </p:txBody>
      </p:sp>
      <p:sp>
        <p:nvSpPr>
          <p:cNvPr id="6" name="Slide Number Placeholder 5"/>
          <p:cNvSpPr>
            <a:spLocks noGrp="1"/>
          </p:cNvSpPr>
          <p:nvPr>
            <p:ph type="sldNum" sz="quarter" idx="12"/>
          </p:nvPr>
        </p:nvSpPr>
        <p:spPr/>
        <p:txBody>
          <a:bodyPr/>
          <a:lstStyle/>
          <a:p>
            <a:fld id="{1AADF8D0-BBC7-4045-8874-1D3643F55130}" type="slidenum">
              <a:rPr lang="zh-CN" altLang="en-US" smtClean="0"/>
              <a:t>‹#›</a:t>
            </a:fld>
            <a:endParaRPr lang="zh-CN" altLang="en-US"/>
          </a:p>
        </p:txBody>
      </p:sp>
    </p:spTree>
    <p:extLst>
      <p:ext uri="{BB962C8B-B14F-4D97-AF65-F5344CB8AC3E}">
        <p14:creationId xmlns:p14="http://schemas.microsoft.com/office/powerpoint/2010/main" val="224403394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节标题">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zh-CN" altLang="en-US" smtClean="0"/>
              <a:t>单击此处编辑母版标题样式</a:t>
            </a:r>
            <a:endParaRPr lang="en-US" dirty="0"/>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zh-CN" altLang="en-US" smtClean="0"/>
              <a:t>单击此处编辑母版文本样式</a:t>
            </a:r>
          </a:p>
        </p:txBody>
      </p:sp>
      <p:sp>
        <p:nvSpPr>
          <p:cNvPr id="4" name="Date Placeholder 3"/>
          <p:cNvSpPr>
            <a:spLocks noGrp="1"/>
          </p:cNvSpPr>
          <p:nvPr>
            <p:ph type="dt" sz="half" idx="10"/>
          </p:nvPr>
        </p:nvSpPr>
        <p:spPr/>
        <p:txBody>
          <a:bodyPr/>
          <a:lstStyle/>
          <a:p>
            <a:fld id="{D969D0F0-6FC9-4A75-9BF3-1952AE77ED7C}" type="datetimeFigureOut">
              <a:rPr lang="zh-CN" altLang="en-US" smtClean="0"/>
              <a:t>2017/5/12</a:t>
            </a:fld>
            <a:endParaRPr lang="zh-CN" altLang="en-US"/>
          </a:p>
        </p:txBody>
      </p:sp>
      <p:sp>
        <p:nvSpPr>
          <p:cNvPr id="5" name="Footer Placeholder 4"/>
          <p:cNvSpPr>
            <a:spLocks noGrp="1"/>
          </p:cNvSpPr>
          <p:nvPr>
            <p:ph type="ftr" sz="quarter" idx="11"/>
          </p:nvPr>
        </p:nvSpPr>
        <p:spPr/>
        <p:txBody>
          <a:bodyPr/>
          <a:lstStyle/>
          <a:p>
            <a:endParaRPr lang="zh-CN" altLang="en-US"/>
          </a:p>
        </p:txBody>
      </p:sp>
      <p:sp>
        <p:nvSpPr>
          <p:cNvPr id="6" name="Slide Number Placeholder 5"/>
          <p:cNvSpPr>
            <a:spLocks noGrp="1"/>
          </p:cNvSpPr>
          <p:nvPr>
            <p:ph type="sldNum" sz="quarter" idx="12"/>
          </p:nvPr>
        </p:nvSpPr>
        <p:spPr/>
        <p:txBody>
          <a:bodyPr/>
          <a:lstStyle/>
          <a:p>
            <a:fld id="{1AADF8D0-BBC7-4045-8874-1D3643F55130}" type="slidenum">
              <a:rPr lang="zh-CN" altLang="en-US" smtClean="0"/>
              <a:t>‹#›</a:t>
            </a:fld>
            <a:endParaRPr lang="zh-CN" altLang="en-US"/>
          </a:p>
        </p:txBody>
      </p:sp>
    </p:spTree>
    <p:extLst>
      <p:ext uri="{BB962C8B-B14F-4D97-AF65-F5344CB8AC3E}">
        <p14:creationId xmlns:p14="http://schemas.microsoft.com/office/powerpoint/2010/main" val="39166301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两栏内容">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zh-CN" altLang="en-US" smtClean="0"/>
              <a:t>单击此处编辑母版标题样式</a:t>
            </a:r>
            <a:endParaRPr lang="en-US" dirty="0"/>
          </a:p>
        </p:txBody>
      </p:sp>
      <p:sp>
        <p:nvSpPr>
          <p:cNvPr id="3" name="Content Placeholder 2"/>
          <p:cNvSpPr>
            <a:spLocks noGrp="1"/>
          </p:cNvSpPr>
          <p:nvPr>
            <p:ph sz="half" idx="1"/>
          </p:nvPr>
        </p:nvSpPr>
        <p:spPr>
          <a:xfrm>
            <a:off x="838200" y="1825625"/>
            <a:ext cx="5181600" cy="4351338"/>
          </a:xfrm>
        </p:spPr>
        <p:txBody>
          <a:bodyPr/>
          <a:lstStyle/>
          <a:p>
            <a:pPr lvl="0"/>
            <a:r>
              <a:rPr lang="zh-CN" altLang="en-US" smtClean="0"/>
              <a:t>单击此处编辑母版文本样式</a:t>
            </a:r>
          </a:p>
          <a:p>
            <a:pPr lvl="1"/>
            <a:r>
              <a:rPr lang="zh-CN" altLang="en-US" smtClean="0"/>
              <a:t>第二级</a:t>
            </a:r>
          </a:p>
          <a:p>
            <a:pPr lvl="2"/>
            <a:r>
              <a:rPr lang="zh-CN" altLang="en-US" smtClean="0"/>
              <a:t>第三级</a:t>
            </a:r>
          </a:p>
          <a:p>
            <a:pPr lvl="3"/>
            <a:r>
              <a:rPr lang="zh-CN" altLang="en-US" smtClean="0"/>
              <a:t>第四级</a:t>
            </a:r>
          </a:p>
          <a:p>
            <a:pPr lvl="4"/>
            <a:r>
              <a:rPr lang="zh-CN" altLang="en-US" smtClean="0"/>
              <a:t>第五级</a:t>
            </a:r>
            <a:endParaRPr lang="en-US" dirty="0"/>
          </a:p>
        </p:txBody>
      </p:sp>
      <p:sp>
        <p:nvSpPr>
          <p:cNvPr id="4" name="Content Placeholder 3"/>
          <p:cNvSpPr>
            <a:spLocks noGrp="1"/>
          </p:cNvSpPr>
          <p:nvPr>
            <p:ph sz="half" idx="2"/>
          </p:nvPr>
        </p:nvSpPr>
        <p:spPr>
          <a:xfrm>
            <a:off x="6172200" y="1825625"/>
            <a:ext cx="5181600" cy="4351338"/>
          </a:xfrm>
        </p:spPr>
        <p:txBody>
          <a:bodyPr/>
          <a:lstStyle/>
          <a:p>
            <a:pPr lvl="0"/>
            <a:r>
              <a:rPr lang="zh-CN" altLang="en-US" smtClean="0"/>
              <a:t>单击此处编辑母版文本样式</a:t>
            </a:r>
          </a:p>
          <a:p>
            <a:pPr lvl="1"/>
            <a:r>
              <a:rPr lang="zh-CN" altLang="en-US" smtClean="0"/>
              <a:t>第二级</a:t>
            </a:r>
          </a:p>
          <a:p>
            <a:pPr lvl="2"/>
            <a:r>
              <a:rPr lang="zh-CN" altLang="en-US" smtClean="0"/>
              <a:t>第三级</a:t>
            </a:r>
          </a:p>
          <a:p>
            <a:pPr lvl="3"/>
            <a:r>
              <a:rPr lang="zh-CN" altLang="en-US" smtClean="0"/>
              <a:t>第四级</a:t>
            </a:r>
          </a:p>
          <a:p>
            <a:pPr lvl="4"/>
            <a:r>
              <a:rPr lang="zh-CN" altLang="en-US" smtClean="0"/>
              <a:t>第五级</a:t>
            </a:r>
            <a:endParaRPr lang="en-US" dirty="0"/>
          </a:p>
        </p:txBody>
      </p:sp>
      <p:sp>
        <p:nvSpPr>
          <p:cNvPr id="5" name="Date Placeholder 4"/>
          <p:cNvSpPr>
            <a:spLocks noGrp="1"/>
          </p:cNvSpPr>
          <p:nvPr>
            <p:ph type="dt" sz="half" idx="10"/>
          </p:nvPr>
        </p:nvSpPr>
        <p:spPr/>
        <p:txBody>
          <a:bodyPr/>
          <a:lstStyle/>
          <a:p>
            <a:fld id="{D969D0F0-6FC9-4A75-9BF3-1952AE77ED7C}" type="datetimeFigureOut">
              <a:rPr lang="zh-CN" altLang="en-US" smtClean="0"/>
              <a:t>2017/5/12</a:t>
            </a:fld>
            <a:endParaRPr lang="zh-CN" altLang="en-US"/>
          </a:p>
        </p:txBody>
      </p:sp>
      <p:sp>
        <p:nvSpPr>
          <p:cNvPr id="6" name="Footer Placeholder 5"/>
          <p:cNvSpPr>
            <a:spLocks noGrp="1"/>
          </p:cNvSpPr>
          <p:nvPr>
            <p:ph type="ftr" sz="quarter" idx="11"/>
          </p:nvPr>
        </p:nvSpPr>
        <p:spPr/>
        <p:txBody>
          <a:bodyPr/>
          <a:lstStyle/>
          <a:p>
            <a:endParaRPr lang="zh-CN" altLang="en-US"/>
          </a:p>
        </p:txBody>
      </p:sp>
      <p:sp>
        <p:nvSpPr>
          <p:cNvPr id="7" name="Slide Number Placeholder 6"/>
          <p:cNvSpPr>
            <a:spLocks noGrp="1"/>
          </p:cNvSpPr>
          <p:nvPr>
            <p:ph type="sldNum" sz="quarter" idx="12"/>
          </p:nvPr>
        </p:nvSpPr>
        <p:spPr/>
        <p:txBody>
          <a:bodyPr/>
          <a:lstStyle/>
          <a:p>
            <a:fld id="{1AADF8D0-BBC7-4045-8874-1D3643F55130}" type="slidenum">
              <a:rPr lang="zh-CN" altLang="en-US" smtClean="0"/>
              <a:t>‹#›</a:t>
            </a:fld>
            <a:endParaRPr lang="zh-CN" altLang="en-US"/>
          </a:p>
        </p:txBody>
      </p:sp>
    </p:spTree>
    <p:extLst>
      <p:ext uri="{BB962C8B-B14F-4D97-AF65-F5344CB8AC3E}">
        <p14:creationId xmlns:p14="http://schemas.microsoft.com/office/powerpoint/2010/main" val="94553253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比较">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zh-CN" altLang="en-US" smtClean="0"/>
              <a:t>单击此处编辑母版标题样式</a:t>
            </a:r>
            <a:endParaRPr lang="en-US" dirty="0"/>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CN" altLang="en-US" smtClean="0"/>
              <a:t>单击此处编辑母版文本样式</a:t>
            </a:r>
          </a:p>
        </p:txBody>
      </p:sp>
      <p:sp>
        <p:nvSpPr>
          <p:cNvPr id="4" name="Content Placeholder 3"/>
          <p:cNvSpPr>
            <a:spLocks noGrp="1"/>
          </p:cNvSpPr>
          <p:nvPr>
            <p:ph sz="half" idx="2"/>
          </p:nvPr>
        </p:nvSpPr>
        <p:spPr>
          <a:xfrm>
            <a:off x="839788" y="2505075"/>
            <a:ext cx="5157787" cy="3684588"/>
          </a:xfrm>
        </p:spPr>
        <p:txBody>
          <a:bodyPr/>
          <a:lstStyle/>
          <a:p>
            <a:pPr lvl="0"/>
            <a:r>
              <a:rPr lang="zh-CN" altLang="en-US" smtClean="0"/>
              <a:t>单击此处编辑母版文本样式</a:t>
            </a:r>
          </a:p>
          <a:p>
            <a:pPr lvl="1"/>
            <a:r>
              <a:rPr lang="zh-CN" altLang="en-US" smtClean="0"/>
              <a:t>第二级</a:t>
            </a:r>
          </a:p>
          <a:p>
            <a:pPr lvl="2"/>
            <a:r>
              <a:rPr lang="zh-CN" altLang="en-US" smtClean="0"/>
              <a:t>第三级</a:t>
            </a:r>
          </a:p>
          <a:p>
            <a:pPr lvl="3"/>
            <a:r>
              <a:rPr lang="zh-CN" altLang="en-US" smtClean="0"/>
              <a:t>第四级</a:t>
            </a:r>
          </a:p>
          <a:p>
            <a:pPr lvl="4"/>
            <a:r>
              <a:rPr lang="zh-CN" altLang="en-US" smtClean="0"/>
              <a:t>第五级</a:t>
            </a:r>
            <a:endParaRPr lang="en-US" dirty="0"/>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CN" altLang="en-US" smtClean="0"/>
              <a:t>单击此处编辑母版文本样式</a:t>
            </a:r>
          </a:p>
        </p:txBody>
      </p:sp>
      <p:sp>
        <p:nvSpPr>
          <p:cNvPr id="6" name="Content Placeholder 5"/>
          <p:cNvSpPr>
            <a:spLocks noGrp="1"/>
          </p:cNvSpPr>
          <p:nvPr>
            <p:ph sz="quarter" idx="4"/>
          </p:nvPr>
        </p:nvSpPr>
        <p:spPr>
          <a:xfrm>
            <a:off x="6172200" y="2505075"/>
            <a:ext cx="5183188" cy="3684588"/>
          </a:xfrm>
        </p:spPr>
        <p:txBody>
          <a:bodyPr/>
          <a:lstStyle/>
          <a:p>
            <a:pPr lvl="0"/>
            <a:r>
              <a:rPr lang="zh-CN" altLang="en-US" smtClean="0"/>
              <a:t>单击此处编辑母版文本样式</a:t>
            </a:r>
          </a:p>
          <a:p>
            <a:pPr lvl="1"/>
            <a:r>
              <a:rPr lang="zh-CN" altLang="en-US" smtClean="0"/>
              <a:t>第二级</a:t>
            </a:r>
          </a:p>
          <a:p>
            <a:pPr lvl="2"/>
            <a:r>
              <a:rPr lang="zh-CN" altLang="en-US" smtClean="0"/>
              <a:t>第三级</a:t>
            </a:r>
          </a:p>
          <a:p>
            <a:pPr lvl="3"/>
            <a:r>
              <a:rPr lang="zh-CN" altLang="en-US" smtClean="0"/>
              <a:t>第四级</a:t>
            </a:r>
          </a:p>
          <a:p>
            <a:pPr lvl="4"/>
            <a:r>
              <a:rPr lang="zh-CN" altLang="en-US" smtClean="0"/>
              <a:t>第五级</a:t>
            </a:r>
            <a:endParaRPr lang="en-US" dirty="0"/>
          </a:p>
        </p:txBody>
      </p:sp>
      <p:sp>
        <p:nvSpPr>
          <p:cNvPr id="7" name="Date Placeholder 6"/>
          <p:cNvSpPr>
            <a:spLocks noGrp="1"/>
          </p:cNvSpPr>
          <p:nvPr>
            <p:ph type="dt" sz="half" idx="10"/>
          </p:nvPr>
        </p:nvSpPr>
        <p:spPr/>
        <p:txBody>
          <a:bodyPr/>
          <a:lstStyle/>
          <a:p>
            <a:fld id="{D969D0F0-6FC9-4A75-9BF3-1952AE77ED7C}" type="datetimeFigureOut">
              <a:rPr lang="zh-CN" altLang="en-US" smtClean="0"/>
              <a:t>2017/5/12</a:t>
            </a:fld>
            <a:endParaRPr lang="zh-CN" altLang="en-US"/>
          </a:p>
        </p:txBody>
      </p:sp>
      <p:sp>
        <p:nvSpPr>
          <p:cNvPr id="8" name="Footer Placeholder 7"/>
          <p:cNvSpPr>
            <a:spLocks noGrp="1"/>
          </p:cNvSpPr>
          <p:nvPr>
            <p:ph type="ftr" sz="quarter" idx="11"/>
          </p:nvPr>
        </p:nvSpPr>
        <p:spPr/>
        <p:txBody>
          <a:bodyPr/>
          <a:lstStyle/>
          <a:p>
            <a:endParaRPr lang="zh-CN" altLang="en-US"/>
          </a:p>
        </p:txBody>
      </p:sp>
      <p:sp>
        <p:nvSpPr>
          <p:cNvPr id="9" name="Slide Number Placeholder 8"/>
          <p:cNvSpPr>
            <a:spLocks noGrp="1"/>
          </p:cNvSpPr>
          <p:nvPr>
            <p:ph type="sldNum" sz="quarter" idx="12"/>
          </p:nvPr>
        </p:nvSpPr>
        <p:spPr/>
        <p:txBody>
          <a:bodyPr/>
          <a:lstStyle/>
          <a:p>
            <a:fld id="{1AADF8D0-BBC7-4045-8874-1D3643F55130}" type="slidenum">
              <a:rPr lang="zh-CN" altLang="en-US" smtClean="0"/>
              <a:t>‹#›</a:t>
            </a:fld>
            <a:endParaRPr lang="zh-CN" altLang="en-US"/>
          </a:p>
        </p:txBody>
      </p:sp>
    </p:spTree>
    <p:extLst>
      <p:ext uri="{BB962C8B-B14F-4D97-AF65-F5344CB8AC3E}">
        <p14:creationId xmlns:p14="http://schemas.microsoft.com/office/powerpoint/2010/main" val="99457751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仅标题">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zh-CN" altLang="en-US" smtClean="0"/>
              <a:t>单击此处编辑母版标题样式</a:t>
            </a:r>
            <a:endParaRPr lang="en-US" dirty="0"/>
          </a:p>
        </p:txBody>
      </p:sp>
      <p:sp>
        <p:nvSpPr>
          <p:cNvPr id="3" name="Date Placeholder 2"/>
          <p:cNvSpPr>
            <a:spLocks noGrp="1"/>
          </p:cNvSpPr>
          <p:nvPr>
            <p:ph type="dt" sz="half" idx="10"/>
          </p:nvPr>
        </p:nvSpPr>
        <p:spPr/>
        <p:txBody>
          <a:bodyPr/>
          <a:lstStyle/>
          <a:p>
            <a:fld id="{D969D0F0-6FC9-4A75-9BF3-1952AE77ED7C}" type="datetimeFigureOut">
              <a:rPr lang="zh-CN" altLang="en-US" smtClean="0"/>
              <a:t>2017/5/12</a:t>
            </a:fld>
            <a:endParaRPr lang="zh-CN" altLang="en-US"/>
          </a:p>
        </p:txBody>
      </p:sp>
      <p:sp>
        <p:nvSpPr>
          <p:cNvPr id="4" name="Footer Placeholder 3"/>
          <p:cNvSpPr>
            <a:spLocks noGrp="1"/>
          </p:cNvSpPr>
          <p:nvPr>
            <p:ph type="ftr" sz="quarter" idx="11"/>
          </p:nvPr>
        </p:nvSpPr>
        <p:spPr/>
        <p:txBody>
          <a:bodyPr/>
          <a:lstStyle/>
          <a:p>
            <a:endParaRPr lang="zh-CN" altLang="en-US"/>
          </a:p>
        </p:txBody>
      </p:sp>
      <p:sp>
        <p:nvSpPr>
          <p:cNvPr id="5" name="Slide Number Placeholder 4"/>
          <p:cNvSpPr>
            <a:spLocks noGrp="1"/>
          </p:cNvSpPr>
          <p:nvPr>
            <p:ph type="sldNum" sz="quarter" idx="12"/>
          </p:nvPr>
        </p:nvSpPr>
        <p:spPr/>
        <p:txBody>
          <a:bodyPr/>
          <a:lstStyle/>
          <a:p>
            <a:fld id="{1AADF8D0-BBC7-4045-8874-1D3643F55130}" type="slidenum">
              <a:rPr lang="zh-CN" altLang="en-US" smtClean="0"/>
              <a:t>‹#›</a:t>
            </a:fld>
            <a:endParaRPr lang="zh-CN" altLang="en-US"/>
          </a:p>
        </p:txBody>
      </p:sp>
    </p:spTree>
    <p:extLst>
      <p:ext uri="{BB962C8B-B14F-4D97-AF65-F5344CB8AC3E}">
        <p14:creationId xmlns:p14="http://schemas.microsoft.com/office/powerpoint/2010/main" val="2993143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空白">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D969D0F0-6FC9-4A75-9BF3-1952AE77ED7C}" type="datetimeFigureOut">
              <a:rPr lang="zh-CN" altLang="en-US" smtClean="0"/>
              <a:t>2017/5/12</a:t>
            </a:fld>
            <a:endParaRPr lang="zh-CN" altLang="en-US"/>
          </a:p>
        </p:txBody>
      </p:sp>
      <p:sp>
        <p:nvSpPr>
          <p:cNvPr id="3" name="Footer Placeholder 2"/>
          <p:cNvSpPr>
            <a:spLocks noGrp="1"/>
          </p:cNvSpPr>
          <p:nvPr>
            <p:ph type="ftr" sz="quarter" idx="11"/>
          </p:nvPr>
        </p:nvSpPr>
        <p:spPr/>
        <p:txBody>
          <a:bodyPr/>
          <a:lstStyle/>
          <a:p>
            <a:endParaRPr lang="zh-CN" altLang="en-US"/>
          </a:p>
        </p:txBody>
      </p:sp>
      <p:sp>
        <p:nvSpPr>
          <p:cNvPr id="4" name="Slide Number Placeholder 3"/>
          <p:cNvSpPr>
            <a:spLocks noGrp="1"/>
          </p:cNvSpPr>
          <p:nvPr>
            <p:ph type="sldNum" sz="quarter" idx="12"/>
          </p:nvPr>
        </p:nvSpPr>
        <p:spPr/>
        <p:txBody>
          <a:bodyPr/>
          <a:lstStyle/>
          <a:p>
            <a:fld id="{1AADF8D0-BBC7-4045-8874-1D3643F55130}" type="slidenum">
              <a:rPr lang="zh-CN" altLang="en-US" smtClean="0"/>
              <a:t>‹#›</a:t>
            </a:fld>
            <a:endParaRPr lang="zh-CN" altLang="en-US"/>
          </a:p>
        </p:txBody>
      </p:sp>
    </p:spTree>
    <p:extLst>
      <p:ext uri="{BB962C8B-B14F-4D97-AF65-F5344CB8AC3E}">
        <p14:creationId xmlns:p14="http://schemas.microsoft.com/office/powerpoint/2010/main" val="416001676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内容与标题">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zh-CN" altLang="en-US" smtClean="0"/>
              <a:t>单击此处编辑母版标题样式</a:t>
            </a:r>
            <a:endParaRPr lang="en-US" dirty="0"/>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zh-CN" altLang="en-US" smtClean="0"/>
              <a:t>单击此处编辑母版文本样式</a:t>
            </a:r>
          </a:p>
          <a:p>
            <a:pPr lvl="1"/>
            <a:r>
              <a:rPr lang="zh-CN" altLang="en-US" smtClean="0"/>
              <a:t>第二级</a:t>
            </a:r>
          </a:p>
          <a:p>
            <a:pPr lvl="2"/>
            <a:r>
              <a:rPr lang="zh-CN" altLang="en-US" smtClean="0"/>
              <a:t>第三级</a:t>
            </a:r>
          </a:p>
          <a:p>
            <a:pPr lvl="3"/>
            <a:r>
              <a:rPr lang="zh-CN" altLang="en-US" smtClean="0"/>
              <a:t>第四级</a:t>
            </a:r>
          </a:p>
          <a:p>
            <a:pPr lvl="4"/>
            <a:r>
              <a:rPr lang="zh-CN" altLang="en-US" smtClean="0"/>
              <a:t>第五级</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zh-CN" altLang="en-US" smtClean="0"/>
              <a:t>单击此处编辑母版文本样式</a:t>
            </a:r>
          </a:p>
        </p:txBody>
      </p:sp>
      <p:sp>
        <p:nvSpPr>
          <p:cNvPr id="5" name="Date Placeholder 4"/>
          <p:cNvSpPr>
            <a:spLocks noGrp="1"/>
          </p:cNvSpPr>
          <p:nvPr>
            <p:ph type="dt" sz="half" idx="10"/>
          </p:nvPr>
        </p:nvSpPr>
        <p:spPr/>
        <p:txBody>
          <a:bodyPr/>
          <a:lstStyle/>
          <a:p>
            <a:fld id="{D969D0F0-6FC9-4A75-9BF3-1952AE77ED7C}" type="datetimeFigureOut">
              <a:rPr lang="zh-CN" altLang="en-US" smtClean="0"/>
              <a:t>2017/5/12</a:t>
            </a:fld>
            <a:endParaRPr lang="zh-CN" altLang="en-US"/>
          </a:p>
        </p:txBody>
      </p:sp>
      <p:sp>
        <p:nvSpPr>
          <p:cNvPr id="6" name="Footer Placeholder 5"/>
          <p:cNvSpPr>
            <a:spLocks noGrp="1"/>
          </p:cNvSpPr>
          <p:nvPr>
            <p:ph type="ftr" sz="quarter" idx="11"/>
          </p:nvPr>
        </p:nvSpPr>
        <p:spPr/>
        <p:txBody>
          <a:bodyPr/>
          <a:lstStyle/>
          <a:p>
            <a:endParaRPr lang="zh-CN" altLang="en-US"/>
          </a:p>
        </p:txBody>
      </p:sp>
      <p:sp>
        <p:nvSpPr>
          <p:cNvPr id="7" name="Slide Number Placeholder 6"/>
          <p:cNvSpPr>
            <a:spLocks noGrp="1"/>
          </p:cNvSpPr>
          <p:nvPr>
            <p:ph type="sldNum" sz="quarter" idx="12"/>
          </p:nvPr>
        </p:nvSpPr>
        <p:spPr/>
        <p:txBody>
          <a:bodyPr/>
          <a:lstStyle/>
          <a:p>
            <a:fld id="{1AADF8D0-BBC7-4045-8874-1D3643F55130}" type="slidenum">
              <a:rPr lang="zh-CN" altLang="en-US" smtClean="0"/>
              <a:t>‹#›</a:t>
            </a:fld>
            <a:endParaRPr lang="zh-CN" altLang="en-US"/>
          </a:p>
        </p:txBody>
      </p:sp>
    </p:spTree>
    <p:extLst>
      <p:ext uri="{BB962C8B-B14F-4D97-AF65-F5344CB8AC3E}">
        <p14:creationId xmlns:p14="http://schemas.microsoft.com/office/powerpoint/2010/main" val="168554716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图片与标题">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zh-CN" altLang="en-US" smtClean="0"/>
              <a:t>单击此处编辑母版标题样式</a:t>
            </a:r>
            <a:endParaRPr lang="en-US" dirty="0"/>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zh-CN" altLang="en-US" smtClean="0"/>
              <a:t>单击图标添加图片</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zh-CN" altLang="en-US" smtClean="0"/>
              <a:t>单击此处编辑母版文本样式</a:t>
            </a:r>
          </a:p>
        </p:txBody>
      </p:sp>
      <p:sp>
        <p:nvSpPr>
          <p:cNvPr id="5" name="Date Placeholder 4"/>
          <p:cNvSpPr>
            <a:spLocks noGrp="1"/>
          </p:cNvSpPr>
          <p:nvPr>
            <p:ph type="dt" sz="half" idx="10"/>
          </p:nvPr>
        </p:nvSpPr>
        <p:spPr/>
        <p:txBody>
          <a:bodyPr/>
          <a:lstStyle/>
          <a:p>
            <a:fld id="{D969D0F0-6FC9-4A75-9BF3-1952AE77ED7C}" type="datetimeFigureOut">
              <a:rPr lang="zh-CN" altLang="en-US" smtClean="0"/>
              <a:t>2017/5/12</a:t>
            </a:fld>
            <a:endParaRPr lang="zh-CN" altLang="en-US"/>
          </a:p>
        </p:txBody>
      </p:sp>
      <p:sp>
        <p:nvSpPr>
          <p:cNvPr id="6" name="Footer Placeholder 5"/>
          <p:cNvSpPr>
            <a:spLocks noGrp="1"/>
          </p:cNvSpPr>
          <p:nvPr>
            <p:ph type="ftr" sz="quarter" idx="11"/>
          </p:nvPr>
        </p:nvSpPr>
        <p:spPr/>
        <p:txBody>
          <a:bodyPr/>
          <a:lstStyle/>
          <a:p>
            <a:endParaRPr lang="zh-CN" altLang="en-US"/>
          </a:p>
        </p:txBody>
      </p:sp>
      <p:sp>
        <p:nvSpPr>
          <p:cNvPr id="7" name="Slide Number Placeholder 6"/>
          <p:cNvSpPr>
            <a:spLocks noGrp="1"/>
          </p:cNvSpPr>
          <p:nvPr>
            <p:ph type="sldNum" sz="quarter" idx="12"/>
          </p:nvPr>
        </p:nvSpPr>
        <p:spPr/>
        <p:txBody>
          <a:bodyPr/>
          <a:lstStyle/>
          <a:p>
            <a:fld id="{1AADF8D0-BBC7-4045-8874-1D3643F55130}" type="slidenum">
              <a:rPr lang="zh-CN" altLang="en-US" smtClean="0"/>
              <a:t>‹#›</a:t>
            </a:fld>
            <a:endParaRPr lang="zh-CN" altLang="en-US"/>
          </a:p>
        </p:txBody>
      </p:sp>
    </p:spTree>
    <p:extLst>
      <p:ext uri="{BB962C8B-B14F-4D97-AF65-F5344CB8AC3E}">
        <p14:creationId xmlns:p14="http://schemas.microsoft.com/office/powerpoint/2010/main" val="237047595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标题和竖排文字">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zh-CN" altLang="en-US" smtClean="0"/>
              <a:t>单击此处编辑母版标题样式</a:t>
            </a:r>
            <a:endParaRPr lang="en-US" dirty="0"/>
          </a:p>
        </p:txBody>
      </p:sp>
      <p:sp>
        <p:nvSpPr>
          <p:cNvPr id="3" name="Vertical Text Placeholder 2"/>
          <p:cNvSpPr>
            <a:spLocks noGrp="1"/>
          </p:cNvSpPr>
          <p:nvPr>
            <p:ph type="body" orient="vert" idx="1"/>
          </p:nvPr>
        </p:nvSpPr>
        <p:spPr/>
        <p:txBody>
          <a:bodyPr vert="eaVert"/>
          <a:lstStyle/>
          <a:p>
            <a:pPr lvl="0"/>
            <a:r>
              <a:rPr lang="zh-CN" altLang="en-US" smtClean="0"/>
              <a:t>单击此处编辑母版文本样式</a:t>
            </a:r>
          </a:p>
          <a:p>
            <a:pPr lvl="1"/>
            <a:r>
              <a:rPr lang="zh-CN" altLang="en-US" smtClean="0"/>
              <a:t>第二级</a:t>
            </a:r>
          </a:p>
          <a:p>
            <a:pPr lvl="2"/>
            <a:r>
              <a:rPr lang="zh-CN" altLang="en-US" smtClean="0"/>
              <a:t>第三级</a:t>
            </a:r>
          </a:p>
          <a:p>
            <a:pPr lvl="3"/>
            <a:r>
              <a:rPr lang="zh-CN" altLang="en-US" smtClean="0"/>
              <a:t>第四级</a:t>
            </a:r>
          </a:p>
          <a:p>
            <a:pPr lvl="4"/>
            <a:r>
              <a:rPr lang="zh-CN" altLang="en-US" smtClean="0"/>
              <a:t>第五级</a:t>
            </a:r>
            <a:endParaRPr lang="en-US" dirty="0"/>
          </a:p>
        </p:txBody>
      </p:sp>
      <p:sp>
        <p:nvSpPr>
          <p:cNvPr id="4" name="Date Placeholder 3"/>
          <p:cNvSpPr>
            <a:spLocks noGrp="1"/>
          </p:cNvSpPr>
          <p:nvPr>
            <p:ph type="dt" sz="half" idx="10"/>
          </p:nvPr>
        </p:nvSpPr>
        <p:spPr/>
        <p:txBody>
          <a:bodyPr/>
          <a:lstStyle/>
          <a:p>
            <a:fld id="{D969D0F0-6FC9-4A75-9BF3-1952AE77ED7C}" type="datetimeFigureOut">
              <a:rPr lang="zh-CN" altLang="en-US" smtClean="0"/>
              <a:t>2017/5/12</a:t>
            </a:fld>
            <a:endParaRPr lang="zh-CN" altLang="en-US"/>
          </a:p>
        </p:txBody>
      </p:sp>
      <p:sp>
        <p:nvSpPr>
          <p:cNvPr id="5" name="Footer Placeholder 4"/>
          <p:cNvSpPr>
            <a:spLocks noGrp="1"/>
          </p:cNvSpPr>
          <p:nvPr>
            <p:ph type="ftr" sz="quarter" idx="11"/>
          </p:nvPr>
        </p:nvSpPr>
        <p:spPr/>
        <p:txBody>
          <a:bodyPr/>
          <a:lstStyle/>
          <a:p>
            <a:endParaRPr lang="zh-CN" altLang="en-US"/>
          </a:p>
        </p:txBody>
      </p:sp>
      <p:sp>
        <p:nvSpPr>
          <p:cNvPr id="6" name="Slide Number Placeholder 5"/>
          <p:cNvSpPr>
            <a:spLocks noGrp="1"/>
          </p:cNvSpPr>
          <p:nvPr>
            <p:ph type="sldNum" sz="quarter" idx="12"/>
          </p:nvPr>
        </p:nvSpPr>
        <p:spPr/>
        <p:txBody>
          <a:bodyPr/>
          <a:lstStyle/>
          <a:p>
            <a:fld id="{1AADF8D0-BBC7-4045-8874-1D3643F55130}" type="slidenum">
              <a:rPr lang="zh-CN" altLang="en-US" smtClean="0"/>
              <a:t>‹#›</a:t>
            </a:fld>
            <a:endParaRPr lang="zh-CN" altLang="en-US"/>
          </a:p>
        </p:txBody>
      </p:sp>
    </p:spTree>
    <p:extLst>
      <p:ext uri="{BB962C8B-B14F-4D97-AF65-F5344CB8AC3E}">
        <p14:creationId xmlns:p14="http://schemas.microsoft.com/office/powerpoint/2010/main" val="55093518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垂直排列标题与&#10;文本">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zh-CN" altLang="en-US" smtClean="0"/>
              <a:t>单击此处编辑母版标题样式</a:t>
            </a:r>
            <a:endParaRPr lang="en-US" dirty="0"/>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zh-CN" altLang="en-US" smtClean="0"/>
              <a:t>单击此处编辑母版文本样式</a:t>
            </a:r>
          </a:p>
          <a:p>
            <a:pPr lvl="1"/>
            <a:r>
              <a:rPr lang="zh-CN" altLang="en-US" smtClean="0"/>
              <a:t>第二级</a:t>
            </a:r>
          </a:p>
          <a:p>
            <a:pPr lvl="2"/>
            <a:r>
              <a:rPr lang="zh-CN" altLang="en-US" smtClean="0"/>
              <a:t>第三级</a:t>
            </a:r>
          </a:p>
          <a:p>
            <a:pPr lvl="3"/>
            <a:r>
              <a:rPr lang="zh-CN" altLang="en-US" smtClean="0"/>
              <a:t>第四级</a:t>
            </a:r>
          </a:p>
          <a:p>
            <a:pPr lvl="4"/>
            <a:r>
              <a:rPr lang="zh-CN" altLang="en-US" smtClean="0"/>
              <a:t>第五级</a:t>
            </a:r>
            <a:endParaRPr lang="en-US" dirty="0"/>
          </a:p>
        </p:txBody>
      </p:sp>
      <p:sp>
        <p:nvSpPr>
          <p:cNvPr id="4" name="Date Placeholder 3"/>
          <p:cNvSpPr>
            <a:spLocks noGrp="1"/>
          </p:cNvSpPr>
          <p:nvPr>
            <p:ph type="dt" sz="half" idx="10"/>
          </p:nvPr>
        </p:nvSpPr>
        <p:spPr/>
        <p:txBody>
          <a:bodyPr/>
          <a:lstStyle/>
          <a:p>
            <a:fld id="{D969D0F0-6FC9-4A75-9BF3-1952AE77ED7C}" type="datetimeFigureOut">
              <a:rPr lang="zh-CN" altLang="en-US" smtClean="0"/>
              <a:t>2017/5/12</a:t>
            </a:fld>
            <a:endParaRPr lang="zh-CN" altLang="en-US"/>
          </a:p>
        </p:txBody>
      </p:sp>
      <p:sp>
        <p:nvSpPr>
          <p:cNvPr id="5" name="Footer Placeholder 4"/>
          <p:cNvSpPr>
            <a:spLocks noGrp="1"/>
          </p:cNvSpPr>
          <p:nvPr>
            <p:ph type="ftr" sz="quarter" idx="11"/>
          </p:nvPr>
        </p:nvSpPr>
        <p:spPr/>
        <p:txBody>
          <a:bodyPr/>
          <a:lstStyle/>
          <a:p>
            <a:endParaRPr lang="zh-CN" altLang="en-US"/>
          </a:p>
        </p:txBody>
      </p:sp>
      <p:sp>
        <p:nvSpPr>
          <p:cNvPr id="6" name="Slide Number Placeholder 5"/>
          <p:cNvSpPr>
            <a:spLocks noGrp="1"/>
          </p:cNvSpPr>
          <p:nvPr>
            <p:ph type="sldNum" sz="quarter" idx="12"/>
          </p:nvPr>
        </p:nvSpPr>
        <p:spPr/>
        <p:txBody>
          <a:bodyPr/>
          <a:lstStyle/>
          <a:p>
            <a:fld id="{1AADF8D0-BBC7-4045-8874-1D3643F55130}" type="slidenum">
              <a:rPr lang="zh-CN" altLang="en-US" smtClean="0"/>
              <a:t>‹#›</a:t>
            </a:fld>
            <a:endParaRPr lang="zh-CN" altLang="en-US"/>
          </a:p>
        </p:txBody>
      </p:sp>
    </p:spTree>
    <p:extLst>
      <p:ext uri="{BB962C8B-B14F-4D97-AF65-F5344CB8AC3E}">
        <p14:creationId xmlns:p14="http://schemas.microsoft.com/office/powerpoint/2010/main" val="392089809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zh-CN" altLang="en-US" smtClean="0"/>
              <a:t>单击此处编辑母版标题样式</a:t>
            </a:r>
            <a:endParaRPr lang="en-US" dirty="0"/>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zh-CN" altLang="en-US" smtClean="0"/>
              <a:t>单击此处编辑母版文本样式</a:t>
            </a:r>
          </a:p>
          <a:p>
            <a:pPr lvl="1"/>
            <a:r>
              <a:rPr lang="zh-CN" altLang="en-US" smtClean="0"/>
              <a:t>第二级</a:t>
            </a:r>
          </a:p>
          <a:p>
            <a:pPr lvl="2"/>
            <a:r>
              <a:rPr lang="zh-CN" altLang="en-US" smtClean="0"/>
              <a:t>第三级</a:t>
            </a:r>
          </a:p>
          <a:p>
            <a:pPr lvl="3"/>
            <a:r>
              <a:rPr lang="zh-CN" altLang="en-US" smtClean="0"/>
              <a:t>第四级</a:t>
            </a:r>
          </a:p>
          <a:p>
            <a:pPr lvl="4"/>
            <a:r>
              <a:rPr lang="zh-CN" altLang="en-US" smtClean="0"/>
              <a:t>第五级</a:t>
            </a:r>
            <a:endParaRPr lang="en-US" dirty="0"/>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D969D0F0-6FC9-4A75-9BF3-1952AE77ED7C}" type="datetimeFigureOut">
              <a:rPr lang="zh-CN" altLang="en-US" smtClean="0"/>
              <a:t>2017/5/12</a:t>
            </a:fld>
            <a:endParaRPr lang="zh-CN" altLang="en-US"/>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zh-CN" altLang="en-US"/>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1AADF8D0-BBC7-4045-8874-1D3643F55130}" type="slidenum">
              <a:rPr lang="zh-CN" altLang="en-US" smtClean="0"/>
              <a:t>‹#›</a:t>
            </a:fld>
            <a:endParaRPr lang="zh-CN" altLang="en-US"/>
          </a:p>
        </p:txBody>
      </p:sp>
    </p:spTree>
    <p:extLst>
      <p:ext uri="{BB962C8B-B14F-4D97-AF65-F5344CB8AC3E}">
        <p14:creationId xmlns:p14="http://schemas.microsoft.com/office/powerpoint/2010/main" val="3155874943"/>
      </p:ext>
    </p:extLst>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5" name="图片 7"/>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0" y="0"/>
            <a:ext cx="12192000" cy="6858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6" name="矩形 3"/>
          <p:cNvSpPr>
            <a:spLocks noChangeArrowheads="1"/>
          </p:cNvSpPr>
          <p:nvPr/>
        </p:nvSpPr>
        <p:spPr bwMode="auto">
          <a:xfrm>
            <a:off x="2343150" y="2286000"/>
            <a:ext cx="7261225" cy="1963738"/>
          </a:xfrm>
          <a:prstGeom prst="rect">
            <a:avLst/>
          </a:prstGeom>
          <a:solidFill>
            <a:srgbClr val="0D0D0D">
              <a:alpha val="12941"/>
            </a:srgbClr>
          </a:solidFill>
          <a:ln>
            <a:noFill/>
          </a:ln>
          <a:extLst>
            <a:ext uri="{91240B29-F687-4F45-9708-019B960494DF}">
              <a14:hiddenLine xmlns:a14="http://schemas.microsoft.com/office/drawing/2010/main" w="9525">
                <a:solidFill>
                  <a:srgbClr val="000000"/>
                </a:solidFill>
                <a:miter lim="800000"/>
                <a:headEnd/>
                <a:tailEnd/>
              </a14:hiddenLine>
            </a:ext>
          </a:extLst>
        </p:spPr>
        <p:txBody>
          <a:bodyPr anchor="ctr"/>
          <a:lstStyle>
            <a:lvl1pPr>
              <a:defRPr>
                <a:solidFill>
                  <a:schemeClr val="tx1"/>
                </a:solidFill>
                <a:latin typeface="Calibri" panose="020F0502020204030204" pitchFamily="34" charset="0"/>
                <a:ea typeface="宋体" panose="02010600030101010101" pitchFamily="2" charset="-122"/>
              </a:defRPr>
            </a:lvl1pPr>
            <a:lvl2pPr marL="742950" indent="-285750">
              <a:defRPr>
                <a:solidFill>
                  <a:schemeClr val="tx1"/>
                </a:solidFill>
                <a:latin typeface="Calibri" panose="020F0502020204030204" pitchFamily="34" charset="0"/>
                <a:ea typeface="宋体" panose="02010600030101010101" pitchFamily="2" charset="-122"/>
              </a:defRPr>
            </a:lvl2pPr>
            <a:lvl3pPr marL="1143000" indent="-228600">
              <a:defRPr>
                <a:solidFill>
                  <a:schemeClr val="tx1"/>
                </a:solidFill>
                <a:latin typeface="Calibri" panose="020F0502020204030204" pitchFamily="34" charset="0"/>
                <a:ea typeface="宋体" panose="02010600030101010101" pitchFamily="2" charset="-122"/>
              </a:defRPr>
            </a:lvl3pPr>
            <a:lvl4pPr marL="1600200" indent="-228600">
              <a:defRPr>
                <a:solidFill>
                  <a:schemeClr val="tx1"/>
                </a:solidFill>
                <a:latin typeface="Calibri" panose="020F0502020204030204" pitchFamily="34" charset="0"/>
                <a:ea typeface="宋体" panose="02010600030101010101" pitchFamily="2" charset="-122"/>
              </a:defRPr>
            </a:lvl4pPr>
            <a:lvl5pPr marL="2057400" indent="-228600">
              <a:defRPr>
                <a:solidFill>
                  <a:schemeClr val="tx1"/>
                </a:solidFill>
                <a:latin typeface="Calibri" panose="020F0502020204030204" pitchFamily="34" charset="0"/>
                <a:ea typeface="宋体" panose="02010600030101010101" pitchFamily="2" charset="-122"/>
              </a:defRPr>
            </a:lvl5pPr>
            <a:lvl6pPr marL="2514600" indent="-228600" eaLnBrk="0" fontAlgn="base" hangingPunct="0">
              <a:spcBef>
                <a:spcPct val="0"/>
              </a:spcBef>
              <a:spcAft>
                <a:spcPct val="0"/>
              </a:spcAft>
              <a:buFont typeface="Arial" panose="020B0604020202020204" pitchFamily="34" charset="0"/>
              <a:defRPr>
                <a:solidFill>
                  <a:schemeClr val="tx1"/>
                </a:solidFill>
                <a:latin typeface="Calibri" panose="020F0502020204030204" pitchFamily="34" charset="0"/>
                <a:ea typeface="宋体" panose="02010600030101010101" pitchFamily="2" charset="-122"/>
              </a:defRPr>
            </a:lvl6pPr>
            <a:lvl7pPr marL="2971800" indent="-228600" eaLnBrk="0" fontAlgn="base" hangingPunct="0">
              <a:spcBef>
                <a:spcPct val="0"/>
              </a:spcBef>
              <a:spcAft>
                <a:spcPct val="0"/>
              </a:spcAft>
              <a:buFont typeface="Arial" panose="020B0604020202020204" pitchFamily="34" charset="0"/>
              <a:defRPr>
                <a:solidFill>
                  <a:schemeClr val="tx1"/>
                </a:solidFill>
                <a:latin typeface="Calibri" panose="020F0502020204030204" pitchFamily="34" charset="0"/>
                <a:ea typeface="宋体" panose="02010600030101010101" pitchFamily="2" charset="-122"/>
              </a:defRPr>
            </a:lvl7pPr>
            <a:lvl8pPr marL="3429000" indent="-228600" eaLnBrk="0" fontAlgn="base" hangingPunct="0">
              <a:spcBef>
                <a:spcPct val="0"/>
              </a:spcBef>
              <a:spcAft>
                <a:spcPct val="0"/>
              </a:spcAft>
              <a:buFont typeface="Arial" panose="020B0604020202020204" pitchFamily="34" charset="0"/>
              <a:defRPr>
                <a:solidFill>
                  <a:schemeClr val="tx1"/>
                </a:solidFill>
                <a:latin typeface="Calibri" panose="020F0502020204030204" pitchFamily="34" charset="0"/>
                <a:ea typeface="宋体" panose="02010600030101010101" pitchFamily="2" charset="-122"/>
              </a:defRPr>
            </a:lvl8pPr>
            <a:lvl9pPr marL="3886200" indent="-228600" eaLnBrk="0" fontAlgn="base" hangingPunct="0">
              <a:spcBef>
                <a:spcPct val="0"/>
              </a:spcBef>
              <a:spcAft>
                <a:spcPct val="0"/>
              </a:spcAft>
              <a:buFont typeface="Arial" panose="020B0604020202020204" pitchFamily="34" charset="0"/>
              <a:defRPr>
                <a:solidFill>
                  <a:schemeClr val="tx1"/>
                </a:solidFill>
                <a:latin typeface="Calibri" panose="020F0502020204030204" pitchFamily="34" charset="0"/>
                <a:ea typeface="宋体" panose="02010600030101010101" pitchFamily="2" charset="-122"/>
              </a:defRPr>
            </a:lvl9pPr>
          </a:lstStyle>
          <a:p>
            <a:pPr algn="ctr" eaLnBrk="1" hangingPunct="1"/>
            <a:endParaRPr lang="zh-CN" altLang="en-US">
              <a:solidFill>
                <a:srgbClr val="FFFFFF"/>
              </a:solidFill>
            </a:endParaRPr>
          </a:p>
        </p:txBody>
      </p:sp>
      <p:grpSp>
        <p:nvGrpSpPr>
          <p:cNvPr id="7" name="组合 4"/>
          <p:cNvGrpSpPr>
            <a:grpSpLocks/>
          </p:cNvGrpSpPr>
          <p:nvPr/>
        </p:nvGrpSpPr>
        <p:grpSpPr bwMode="auto">
          <a:xfrm>
            <a:off x="2160588" y="2978150"/>
            <a:ext cx="939800" cy="901700"/>
            <a:chOff x="0" y="0"/>
            <a:chExt cx="4262236" cy="4090401"/>
          </a:xfrm>
        </p:grpSpPr>
        <p:sp>
          <p:nvSpPr>
            <p:cNvPr id="8" name="等腰三角形 5"/>
            <p:cNvSpPr>
              <a:spLocks noChangeArrowheads="1"/>
            </p:cNvSpPr>
            <p:nvPr/>
          </p:nvSpPr>
          <p:spPr bwMode="auto">
            <a:xfrm>
              <a:off x="0" y="0"/>
              <a:ext cx="3320425" cy="3450557"/>
            </a:xfrm>
            <a:prstGeom prst="triangle">
              <a:avLst>
                <a:gd name="adj" fmla="val 100000"/>
              </a:avLst>
            </a:prstGeom>
            <a:solidFill>
              <a:schemeClr val="bg1">
                <a:alpha val="39999"/>
              </a:schemeClr>
            </a:solidFill>
            <a:ln>
              <a:noFill/>
            </a:ln>
            <a:extLst>
              <a:ext uri="{91240B29-F687-4F45-9708-019B960494DF}">
                <a14:hiddenLine xmlns:a14="http://schemas.microsoft.com/office/drawing/2010/main" w="9525">
                  <a:solidFill>
                    <a:srgbClr val="000000"/>
                  </a:solidFill>
                  <a:miter lim="800000"/>
                  <a:headEnd/>
                  <a:tailEnd/>
                </a14:hiddenLine>
              </a:ext>
            </a:extLst>
          </p:spPr>
          <p:txBody>
            <a:bodyPr anchor="ctr"/>
            <a:lstStyle>
              <a:lvl1pPr>
                <a:defRPr>
                  <a:solidFill>
                    <a:schemeClr val="tx1"/>
                  </a:solidFill>
                  <a:latin typeface="Calibri" panose="020F0502020204030204" pitchFamily="34" charset="0"/>
                  <a:ea typeface="宋体" panose="02010600030101010101" pitchFamily="2" charset="-122"/>
                </a:defRPr>
              </a:lvl1pPr>
              <a:lvl2pPr marL="742950" indent="-285750">
                <a:defRPr>
                  <a:solidFill>
                    <a:schemeClr val="tx1"/>
                  </a:solidFill>
                  <a:latin typeface="Calibri" panose="020F0502020204030204" pitchFamily="34" charset="0"/>
                  <a:ea typeface="宋体" panose="02010600030101010101" pitchFamily="2" charset="-122"/>
                </a:defRPr>
              </a:lvl2pPr>
              <a:lvl3pPr marL="1143000" indent="-228600">
                <a:defRPr>
                  <a:solidFill>
                    <a:schemeClr val="tx1"/>
                  </a:solidFill>
                  <a:latin typeface="Calibri" panose="020F0502020204030204" pitchFamily="34" charset="0"/>
                  <a:ea typeface="宋体" panose="02010600030101010101" pitchFamily="2" charset="-122"/>
                </a:defRPr>
              </a:lvl3pPr>
              <a:lvl4pPr marL="1600200" indent="-228600">
                <a:defRPr>
                  <a:solidFill>
                    <a:schemeClr val="tx1"/>
                  </a:solidFill>
                  <a:latin typeface="Calibri" panose="020F0502020204030204" pitchFamily="34" charset="0"/>
                  <a:ea typeface="宋体" panose="02010600030101010101" pitchFamily="2" charset="-122"/>
                </a:defRPr>
              </a:lvl4pPr>
              <a:lvl5pPr marL="2057400" indent="-228600">
                <a:defRPr>
                  <a:solidFill>
                    <a:schemeClr val="tx1"/>
                  </a:solidFill>
                  <a:latin typeface="Calibri" panose="020F0502020204030204" pitchFamily="34" charset="0"/>
                  <a:ea typeface="宋体" panose="02010600030101010101" pitchFamily="2" charset="-122"/>
                </a:defRPr>
              </a:lvl5pPr>
              <a:lvl6pPr marL="2514600" indent="-228600" eaLnBrk="0" fontAlgn="base" hangingPunct="0">
                <a:spcBef>
                  <a:spcPct val="0"/>
                </a:spcBef>
                <a:spcAft>
                  <a:spcPct val="0"/>
                </a:spcAft>
                <a:buFont typeface="Arial" panose="020B0604020202020204" pitchFamily="34" charset="0"/>
                <a:defRPr>
                  <a:solidFill>
                    <a:schemeClr val="tx1"/>
                  </a:solidFill>
                  <a:latin typeface="Calibri" panose="020F0502020204030204" pitchFamily="34" charset="0"/>
                  <a:ea typeface="宋体" panose="02010600030101010101" pitchFamily="2" charset="-122"/>
                </a:defRPr>
              </a:lvl6pPr>
              <a:lvl7pPr marL="2971800" indent="-228600" eaLnBrk="0" fontAlgn="base" hangingPunct="0">
                <a:spcBef>
                  <a:spcPct val="0"/>
                </a:spcBef>
                <a:spcAft>
                  <a:spcPct val="0"/>
                </a:spcAft>
                <a:buFont typeface="Arial" panose="020B0604020202020204" pitchFamily="34" charset="0"/>
                <a:defRPr>
                  <a:solidFill>
                    <a:schemeClr val="tx1"/>
                  </a:solidFill>
                  <a:latin typeface="Calibri" panose="020F0502020204030204" pitchFamily="34" charset="0"/>
                  <a:ea typeface="宋体" panose="02010600030101010101" pitchFamily="2" charset="-122"/>
                </a:defRPr>
              </a:lvl7pPr>
              <a:lvl8pPr marL="3429000" indent="-228600" eaLnBrk="0" fontAlgn="base" hangingPunct="0">
                <a:spcBef>
                  <a:spcPct val="0"/>
                </a:spcBef>
                <a:spcAft>
                  <a:spcPct val="0"/>
                </a:spcAft>
                <a:buFont typeface="Arial" panose="020B0604020202020204" pitchFamily="34" charset="0"/>
                <a:defRPr>
                  <a:solidFill>
                    <a:schemeClr val="tx1"/>
                  </a:solidFill>
                  <a:latin typeface="Calibri" panose="020F0502020204030204" pitchFamily="34" charset="0"/>
                  <a:ea typeface="宋体" panose="02010600030101010101" pitchFamily="2" charset="-122"/>
                </a:defRPr>
              </a:lvl8pPr>
              <a:lvl9pPr marL="3886200" indent="-228600" eaLnBrk="0" fontAlgn="base" hangingPunct="0">
                <a:spcBef>
                  <a:spcPct val="0"/>
                </a:spcBef>
                <a:spcAft>
                  <a:spcPct val="0"/>
                </a:spcAft>
                <a:buFont typeface="Arial" panose="020B0604020202020204" pitchFamily="34" charset="0"/>
                <a:defRPr>
                  <a:solidFill>
                    <a:schemeClr val="tx1"/>
                  </a:solidFill>
                  <a:latin typeface="Calibri" panose="020F0502020204030204" pitchFamily="34" charset="0"/>
                  <a:ea typeface="宋体" panose="02010600030101010101" pitchFamily="2" charset="-122"/>
                </a:defRPr>
              </a:lvl9pPr>
            </a:lstStyle>
            <a:p>
              <a:pPr algn="ctr" eaLnBrk="1" hangingPunct="1"/>
              <a:endParaRPr lang="zh-CN" altLang="en-US">
                <a:solidFill>
                  <a:srgbClr val="FFFFFF"/>
                </a:solidFill>
              </a:endParaRPr>
            </a:p>
          </p:txBody>
        </p:sp>
        <p:sp>
          <p:nvSpPr>
            <p:cNvPr id="9" name="等腰三角形 6"/>
            <p:cNvSpPr>
              <a:spLocks noChangeArrowheads="1"/>
            </p:cNvSpPr>
            <p:nvPr/>
          </p:nvSpPr>
          <p:spPr bwMode="auto">
            <a:xfrm rot="5400000">
              <a:off x="2111240" y="1939404"/>
              <a:ext cx="2418364" cy="1883627"/>
            </a:xfrm>
            <a:prstGeom prst="triangle">
              <a:avLst>
                <a:gd name="adj" fmla="val 100000"/>
              </a:avLst>
            </a:prstGeom>
            <a:noFill/>
            <a:ln w="12700">
              <a:solidFill>
                <a:schemeClr val="bg1"/>
              </a:solidFill>
              <a:miter lim="800000"/>
              <a:headEnd/>
              <a:tailEnd/>
            </a:ln>
            <a:extLst>
              <a:ext uri="{909E8E84-426E-40DD-AFC4-6F175D3DCCD1}">
                <a14:hiddenFill xmlns:a14="http://schemas.microsoft.com/office/drawing/2010/main">
                  <a:solidFill>
                    <a:srgbClr val="FFFFFF"/>
                  </a:solidFill>
                </a14:hiddenFill>
              </a:ext>
            </a:extLst>
          </p:spPr>
          <p:txBody>
            <a:bodyPr anchor="ctr"/>
            <a:lstStyle>
              <a:lvl1pPr>
                <a:defRPr>
                  <a:solidFill>
                    <a:schemeClr val="tx1"/>
                  </a:solidFill>
                  <a:latin typeface="Calibri" panose="020F0502020204030204" pitchFamily="34" charset="0"/>
                  <a:ea typeface="宋体" panose="02010600030101010101" pitchFamily="2" charset="-122"/>
                </a:defRPr>
              </a:lvl1pPr>
              <a:lvl2pPr marL="742950" indent="-285750">
                <a:defRPr>
                  <a:solidFill>
                    <a:schemeClr val="tx1"/>
                  </a:solidFill>
                  <a:latin typeface="Calibri" panose="020F0502020204030204" pitchFamily="34" charset="0"/>
                  <a:ea typeface="宋体" panose="02010600030101010101" pitchFamily="2" charset="-122"/>
                </a:defRPr>
              </a:lvl2pPr>
              <a:lvl3pPr marL="1143000" indent="-228600">
                <a:defRPr>
                  <a:solidFill>
                    <a:schemeClr val="tx1"/>
                  </a:solidFill>
                  <a:latin typeface="Calibri" panose="020F0502020204030204" pitchFamily="34" charset="0"/>
                  <a:ea typeface="宋体" panose="02010600030101010101" pitchFamily="2" charset="-122"/>
                </a:defRPr>
              </a:lvl3pPr>
              <a:lvl4pPr marL="1600200" indent="-228600">
                <a:defRPr>
                  <a:solidFill>
                    <a:schemeClr val="tx1"/>
                  </a:solidFill>
                  <a:latin typeface="Calibri" panose="020F0502020204030204" pitchFamily="34" charset="0"/>
                  <a:ea typeface="宋体" panose="02010600030101010101" pitchFamily="2" charset="-122"/>
                </a:defRPr>
              </a:lvl4pPr>
              <a:lvl5pPr marL="2057400" indent="-228600">
                <a:defRPr>
                  <a:solidFill>
                    <a:schemeClr val="tx1"/>
                  </a:solidFill>
                  <a:latin typeface="Calibri" panose="020F0502020204030204" pitchFamily="34" charset="0"/>
                  <a:ea typeface="宋体" panose="02010600030101010101" pitchFamily="2" charset="-122"/>
                </a:defRPr>
              </a:lvl5pPr>
              <a:lvl6pPr marL="2514600" indent="-228600" eaLnBrk="0" fontAlgn="base" hangingPunct="0">
                <a:spcBef>
                  <a:spcPct val="0"/>
                </a:spcBef>
                <a:spcAft>
                  <a:spcPct val="0"/>
                </a:spcAft>
                <a:buFont typeface="Arial" panose="020B0604020202020204" pitchFamily="34" charset="0"/>
                <a:defRPr>
                  <a:solidFill>
                    <a:schemeClr val="tx1"/>
                  </a:solidFill>
                  <a:latin typeface="Calibri" panose="020F0502020204030204" pitchFamily="34" charset="0"/>
                  <a:ea typeface="宋体" panose="02010600030101010101" pitchFamily="2" charset="-122"/>
                </a:defRPr>
              </a:lvl6pPr>
              <a:lvl7pPr marL="2971800" indent="-228600" eaLnBrk="0" fontAlgn="base" hangingPunct="0">
                <a:spcBef>
                  <a:spcPct val="0"/>
                </a:spcBef>
                <a:spcAft>
                  <a:spcPct val="0"/>
                </a:spcAft>
                <a:buFont typeface="Arial" panose="020B0604020202020204" pitchFamily="34" charset="0"/>
                <a:defRPr>
                  <a:solidFill>
                    <a:schemeClr val="tx1"/>
                  </a:solidFill>
                  <a:latin typeface="Calibri" panose="020F0502020204030204" pitchFamily="34" charset="0"/>
                  <a:ea typeface="宋体" panose="02010600030101010101" pitchFamily="2" charset="-122"/>
                </a:defRPr>
              </a:lvl7pPr>
              <a:lvl8pPr marL="3429000" indent="-228600" eaLnBrk="0" fontAlgn="base" hangingPunct="0">
                <a:spcBef>
                  <a:spcPct val="0"/>
                </a:spcBef>
                <a:spcAft>
                  <a:spcPct val="0"/>
                </a:spcAft>
                <a:buFont typeface="Arial" panose="020B0604020202020204" pitchFamily="34" charset="0"/>
                <a:defRPr>
                  <a:solidFill>
                    <a:schemeClr val="tx1"/>
                  </a:solidFill>
                  <a:latin typeface="Calibri" panose="020F0502020204030204" pitchFamily="34" charset="0"/>
                  <a:ea typeface="宋体" panose="02010600030101010101" pitchFamily="2" charset="-122"/>
                </a:defRPr>
              </a:lvl8pPr>
              <a:lvl9pPr marL="3886200" indent="-228600" eaLnBrk="0" fontAlgn="base" hangingPunct="0">
                <a:spcBef>
                  <a:spcPct val="0"/>
                </a:spcBef>
                <a:spcAft>
                  <a:spcPct val="0"/>
                </a:spcAft>
                <a:buFont typeface="Arial" panose="020B0604020202020204" pitchFamily="34" charset="0"/>
                <a:defRPr>
                  <a:solidFill>
                    <a:schemeClr val="tx1"/>
                  </a:solidFill>
                  <a:latin typeface="Calibri" panose="020F0502020204030204" pitchFamily="34" charset="0"/>
                  <a:ea typeface="宋体" panose="02010600030101010101" pitchFamily="2" charset="-122"/>
                </a:defRPr>
              </a:lvl9pPr>
            </a:lstStyle>
            <a:p>
              <a:pPr algn="ctr" eaLnBrk="1" hangingPunct="1"/>
              <a:endParaRPr lang="zh-CN" altLang="en-US">
                <a:solidFill>
                  <a:srgbClr val="FFFFFF"/>
                </a:solidFill>
              </a:endParaRPr>
            </a:p>
          </p:txBody>
        </p:sp>
        <p:sp>
          <p:nvSpPr>
            <p:cNvPr id="10" name="椭圆 7"/>
            <p:cNvSpPr>
              <a:spLocks noChangeArrowheads="1"/>
            </p:cNvSpPr>
            <p:nvPr/>
          </p:nvSpPr>
          <p:spPr bwMode="auto">
            <a:xfrm>
              <a:off x="3641610" y="1672038"/>
              <a:ext cx="58872" cy="53241"/>
            </a:xfrm>
            <a:prstGeom prst="ellipse">
              <a:avLst/>
            </a:prstGeom>
            <a:solidFill>
              <a:schemeClr val="bg1"/>
            </a:solidFill>
            <a:ln w="12700">
              <a:solidFill>
                <a:schemeClr val="bg1"/>
              </a:solidFill>
              <a:round/>
              <a:headEnd/>
              <a:tailEnd/>
            </a:ln>
          </p:spPr>
          <p:txBody>
            <a:bodyPr anchor="ctr"/>
            <a:lstStyle>
              <a:lvl1pPr>
                <a:defRPr>
                  <a:solidFill>
                    <a:schemeClr val="tx1"/>
                  </a:solidFill>
                  <a:latin typeface="Calibri" panose="020F0502020204030204" pitchFamily="34" charset="0"/>
                  <a:ea typeface="宋体" panose="02010600030101010101" pitchFamily="2" charset="-122"/>
                </a:defRPr>
              </a:lvl1pPr>
              <a:lvl2pPr marL="742950" indent="-285750">
                <a:defRPr>
                  <a:solidFill>
                    <a:schemeClr val="tx1"/>
                  </a:solidFill>
                  <a:latin typeface="Calibri" panose="020F0502020204030204" pitchFamily="34" charset="0"/>
                  <a:ea typeface="宋体" panose="02010600030101010101" pitchFamily="2" charset="-122"/>
                </a:defRPr>
              </a:lvl2pPr>
              <a:lvl3pPr marL="1143000" indent="-228600">
                <a:defRPr>
                  <a:solidFill>
                    <a:schemeClr val="tx1"/>
                  </a:solidFill>
                  <a:latin typeface="Calibri" panose="020F0502020204030204" pitchFamily="34" charset="0"/>
                  <a:ea typeface="宋体" panose="02010600030101010101" pitchFamily="2" charset="-122"/>
                </a:defRPr>
              </a:lvl3pPr>
              <a:lvl4pPr marL="1600200" indent="-228600">
                <a:defRPr>
                  <a:solidFill>
                    <a:schemeClr val="tx1"/>
                  </a:solidFill>
                  <a:latin typeface="Calibri" panose="020F0502020204030204" pitchFamily="34" charset="0"/>
                  <a:ea typeface="宋体" panose="02010600030101010101" pitchFamily="2" charset="-122"/>
                </a:defRPr>
              </a:lvl4pPr>
              <a:lvl5pPr marL="2057400" indent="-228600">
                <a:defRPr>
                  <a:solidFill>
                    <a:schemeClr val="tx1"/>
                  </a:solidFill>
                  <a:latin typeface="Calibri" panose="020F0502020204030204" pitchFamily="34" charset="0"/>
                  <a:ea typeface="宋体" panose="02010600030101010101" pitchFamily="2" charset="-122"/>
                </a:defRPr>
              </a:lvl5pPr>
              <a:lvl6pPr marL="2514600" indent="-228600" eaLnBrk="0" fontAlgn="base" hangingPunct="0">
                <a:spcBef>
                  <a:spcPct val="0"/>
                </a:spcBef>
                <a:spcAft>
                  <a:spcPct val="0"/>
                </a:spcAft>
                <a:buFont typeface="Arial" panose="020B0604020202020204" pitchFamily="34" charset="0"/>
                <a:defRPr>
                  <a:solidFill>
                    <a:schemeClr val="tx1"/>
                  </a:solidFill>
                  <a:latin typeface="Calibri" panose="020F0502020204030204" pitchFamily="34" charset="0"/>
                  <a:ea typeface="宋体" panose="02010600030101010101" pitchFamily="2" charset="-122"/>
                </a:defRPr>
              </a:lvl6pPr>
              <a:lvl7pPr marL="2971800" indent="-228600" eaLnBrk="0" fontAlgn="base" hangingPunct="0">
                <a:spcBef>
                  <a:spcPct val="0"/>
                </a:spcBef>
                <a:spcAft>
                  <a:spcPct val="0"/>
                </a:spcAft>
                <a:buFont typeface="Arial" panose="020B0604020202020204" pitchFamily="34" charset="0"/>
                <a:defRPr>
                  <a:solidFill>
                    <a:schemeClr val="tx1"/>
                  </a:solidFill>
                  <a:latin typeface="Calibri" panose="020F0502020204030204" pitchFamily="34" charset="0"/>
                  <a:ea typeface="宋体" panose="02010600030101010101" pitchFamily="2" charset="-122"/>
                </a:defRPr>
              </a:lvl7pPr>
              <a:lvl8pPr marL="3429000" indent="-228600" eaLnBrk="0" fontAlgn="base" hangingPunct="0">
                <a:spcBef>
                  <a:spcPct val="0"/>
                </a:spcBef>
                <a:spcAft>
                  <a:spcPct val="0"/>
                </a:spcAft>
                <a:buFont typeface="Arial" panose="020B0604020202020204" pitchFamily="34" charset="0"/>
                <a:defRPr>
                  <a:solidFill>
                    <a:schemeClr val="tx1"/>
                  </a:solidFill>
                  <a:latin typeface="Calibri" panose="020F0502020204030204" pitchFamily="34" charset="0"/>
                  <a:ea typeface="宋体" panose="02010600030101010101" pitchFamily="2" charset="-122"/>
                </a:defRPr>
              </a:lvl8pPr>
              <a:lvl9pPr marL="3886200" indent="-228600" eaLnBrk="0" fontAlgn="base" hangingPunct="0">
                <a:spcBef>
                  <a:spcPct val="0"/>
                </a:spcBef>
                <a:spcAft>
                  <a:spcPct val="0"/>
                </a:spcAft>
                <a:buFont typeface="Arial" panose="020B0604020202020204" pitchFamily="34" charset="0"/>
                <a:defRPr>
                  <a:solidFill>
                    <a:schemeClr val="tx1"/>
                  </a:solidFill>
                  <a:latin typeface="Calibri" panose="020F0502020204030204" pitchFamily="34" charset="0"/>
                  <a:ea typeface="宋体" panose="02010600030101010101" pitchFamily="2" charset="-122"/>
                </a:defRPr>
              </a:lvl9pPr>
            </a:lstStyle>
            <a:p>
              <a:pPr algn="ctr" eaLnBrk="1" hangingPunct="1"/>
              <a:endParaRPr lang="zh-CN" altLang="en-US">
                <a:solidFill>
                  <a:srgbClr val="FFFFFF"/>
                </a:solidFill>
              </a:endParaRPr>
            </a:p>
          </p:txBody>
        </p:sp>
      </p:grpSp>
      <p:grpSp>
        <p:nvGrpSpPr>
          <p:cNvPr id="11" name="组合 8"/>
          <p:cNvGrpSpPr>
            <a:grpSpLocks/>
          </p:cNvGrpSpPr>
          <p:nvPr/>
        </p:nvGrpSpPr>
        <p:grpSpPr bwMode="auto">
          <a:xfrm>
            <a:off x="9185275" y="3371850"/>
            <a:ext cx="839788" cy="877888"/>
            <a:chOff x="0" y="0"/>
            <a:chExt cx="3449737" cy="3606178"/>
          </a:xfrm>
        </p:grpSpPr>
        <p:sp>
          <p:nvSpPr>
            <p:cNvPr id="12" name="等腰三角形 9"/>
            <p:cNvSpPr>
              <a:spLocks noChangeArrowheads="1"/>
            </p:cNvSpPr>
            <p:nvPr/>
          </p:nvSpPr>
          <p:spPr bwMode="auto">
            <a:xfrm rot="716823">
              <a:off x="0" y="0"/>
              <a:ext cx="3320428" cy="3450556"/>
            </a:xfrm>
            <a:prstGeom prst="triangle">
              <a:avLst>
                <a:gd name="adj" fmla="val 50000"/>
              </a:avLst>
            </a:prstGeom>
            <a:solidFill>
              <a:schemeClr val="bg1">
                <a:alpha val="39999"/>
              </a:schemeClr>
            </a:solidFill>
            <a:ln>
              <a:noFill/>
            </a:ln>
            <a:extLst>
              <a:ext uri="{91240B29-F687-4F45-9708-019B960494DF}">
                <a14:hiddenLine xmlns:a14="http://schemas.microsoft.com/office/drawing/2010/main" w="9525">
                  <a:solidFill>
                    <a:srgbClr val="000000"/>
                  </a:solidFill>
                  <a:miter lim="800000"/>
                  <a:headEnd/>
                  <a:tailEnd/>
                </a14:hiddenLine>
              </a:ext>
            </a:extLst>
          </p:spPr>
          <p:txBody>
            <a:bodyPr anchor="ctr"/>
            <a:lstStyle>
              <a:lvl1pPr>
                <a:defRPr>
                  <a:solidFill>
                    <a:schemeClr val="tx1"/>
                  </a:solidFill>
                  <a:latin typeface="Calibri" panose="020F0502020204030204" pitchFamily="34" charset="0"/>
                  <a:ea typeface="宋体" panose="02010600030101010101" pitchFamily="2" charset="-122"/>
                </a:defRPr>
              </a:lvl1pPr>
              <a:lvl2pPr marL="742950" indent="-285750">
                <a:defRPr>
                  <a:solidFill>
                    <a:schemeClr val="tx1"/>
                  </a:solidFill>
                  <a:latin typeface="Calibri" panose="020F0502020204030204" pitchFamily="34" charset="0"/>
                  <a:ea typeface="宋体" panose="02010600030101010101" pitchFamily="2" charset="-122"/>
                </a:defRPr>
              </a:lvl2pPr>
              <a:lvl3pPr marL="1143000" indent="-228600">
                <a:defRPr>
                  <a:solidFill>
                    <a:schemeClr val="tx1"/>
                  </a:solidFill>
                  <a:latin typeface="Calibri" panose="020F0502020204030204" pitchFamily="34" charset="0"/>
                  <a:ea typeface="宋体" panose="02010600030101010101" pitchFamily="2" charset="-122"/>
                </a:defRPr>
              </a:lvl3pPr>
              <a:lvl4pPr marL="1600200" indent="-228600">
                <a:defRPr>
                  <a:solidFill>
                    <a:schemeClr val="tx1"/>
                  </a:solidFill>
                  <a:latin typeface="Calibri" panose="020F0502020204030204" pitchFamily="34" charset="0"/>
                  <a:ea typeface="宋体" panose="02010600030101010101" pitchFamily="2" charset="-122"/>
                </a:defRPr>
              </a:lvl4pPr>
              <a:lvl5pPr marL="2057400" indent="-228600">
                <a:defRPr>
                  <a:solidFill>
                    <a:schemeClr val="tx1"/>
                  </a:solidFill>
                  <a:latin typeface="Calibri" panose="020F0502020204030204" pitchFamily="34" charset="0"/>
                  <a:ea typeface="宋体" panose="02010600030101010101" pitchFamily="2" charset="-122"/>
                </a:defRPr>
              </a:lvl5pPr>
              <a:lvl6pPr marL="2514600" indent="-228600" eaLnBrk="0" fontAlgn="base" hangingPunct="0">
                <a:spcBef>
                  <a:spcPct val="0"/>
                </a:spcBef>
                <a:spcAft>
                  <a:spcPct val="0"/>
                </a:spcAft>
                <a:buFont typeface="Arial" panose="020B0604020202020204" pitchFamily="34" charset="0"/>
                <a:defRPr>
                  <a:solidFill>
                    <a:schemeClr val="tx1"/>
                  </a:solidFill>
                  <a:latin typeface="Calibri" panose="020F0502020204030204" pitchFamily="34" charset="0"/>
                  <a:ea typeface="宋体" panose="02010600030101010101" pitchFamily="2" charset="-122"/>
                </a:defRPr>
              </a:lvl6pPr>
              <a:lvl7pPr marL="2971800" indent="-228600" eaLnBrk="0" fontAlgn="base" hangingPunct="0">
                <a:spcBef>
                  <a:spcPct val="0"/>
                </a:spcBef>
                <a:spcAft>
                  <a:spcPct val="0"/>
                </a:spcAft>
                <a:buFont typeface="Arial" panose="020B0604020202020204" pitchFamily="34" charset="0"/>
                <a:defRPr>
                  <a:solidFill>
                    <a:schemeClr val="tx1"/>
                  </a:solidFill>
                  <a:latin typeface="Calibri" panose="020F0502020204030204" pitchFamily="34" charset="0"/>
                  <a:ea typeface="宋体" panose="02010600030101010101" pitchFamily="2" charset="-122"/>
                </a:defRPr>
              </a:lvl7pPr>
              <a:lvl8pPr marL="3429000" indent="-228600" eaLnBrk="0" fontAlgn="base" hangingPunct="0">
                <a:spcBef>
                  <a:spcPct val="0"/>
                </a:spcBef>
                <a:spcAft>
                  <a:spcPct val="0"/>
                </a:spcAft>
                <a:buFont typeface="Arial" panose="020B0604020202020204" pitchFamily="34" charset="0"/>
                <a:defRPr>
                  <a:solidFill>
                    <a:schemeClr val="tx1"/>
                  </a:solidFill>
                  <a:latin typeface="Calibri" panose="020F0502020204030204" pitchFamily="34" charset="0"/>
                  <a:ea typeface="宋体" panose="02010600030101010101" pitchFamily="2" charset="-122"/>
                </a:defRPr>
              </a:lvl8pPr>
              <a:lvl9pPr marL="3886200" indent="-228600" eaLnBrk="0" fontAlgn="base" hangingPunct="0">
                <a:spcBef>
                  <a:spcPct val="0"/>
                </a:spcBef>
                <a:spcAft>
                  <a:spcPct val="0"/>
                </a:spcAft>
                <a:buFont typeface="Arial" panose="020B0604020202020204" pitchFamily="34" charset="0"/>
                <a:defRPr>
                  <a:solidFill>
                    <a:schemeClr val="tx1"/>
                  </a:solidFill>
                  <a:latin typeface="Calibri" panose="020F0502020204030204" pitchFamily="34" charset="0"/>
                  <a:ea typeface="宋体" panose="02010600030101010101" pitchFamily="2" charset="-122"/>
                </a:defRPr>
              </a:lvl9pPr>
            </a:lstStyle>
            <a:p>
              <a:pPr algn="ctr" eaLnBrk="1" hangingPunct="1"/>
              <a:endParaRPr lang="zh-CN" altLang="en-US">
                <a:solidFill>
                  <a:srgbClr val="FFFFFF"/>
                </a:solidFill>
              </a:endParaRPr>
            </a:p>
          </p:txBody>
        </p:sp>
        <p:sp>
          <p:nvSpPr>
            <p:cNvPr id="13" name="等腰三角形 10"/>
            <p:cNvSpPr>
              <a:spLocks noChangeArrowheads="1"/>
            </p:cNvSpPr>
            <p:nvPr/>
          </p:nvSpPr>
          <p:spPr bwMode="auto">
            <a:xfrm rot="-2580544">
              <a:off x="868895" y="1325164"/>
              <a:ext cx="2014750" cy="2281014"/>
            </a:xfrm>
            <a:prstGeom prst="triangle">
              <a:avLst>
                <a:gd name="adj" fmla="val 50000"/>
              </a:avLst>
            </a:prstGeom>
            <a:noFill/>
            <a:ln w="12700">
              <a:solidFill>
                <a:schemeClr val="bg1"/>
              </a:solidFill>
              <a:miter lim="800000"/>
              <a:headEnd/>
              <a:tailEnd/>
            </a:ln>
            <a:extLst>
              <a:ext uri="{909E8E84-426E-40DD-AFC4-6F175D3DCCD1}">
                <a14:hiddenFill xmlns:a14="http://schemas.microsoft.com/office/drawing/2010/main">
                  <a:solidFill>
                    <a:srgbClr val="FFFFFF"/>
                  </a:solidFill>
                </a14:hiddenFill>
              </a:ext>
            </a:extLst>
          </p:spPr>
          <p:txBody>
            <a:bodyPr anchor="ctr"/>
            <a:lstStyle>
              <a:lvl1pPr>
                <a:defRPr>
                  <a:solidFill>
                    <a:schemeClr val="tx1"/>
                  </a:solidFill>
                  <a:latin typeface="Calibri" panose="020F0502020204030204" pitchFamily="34" charset="0"/>
                  <a:ea typeface="宋体" panose="02010600030101010101" pitchFamily="2" charset="-122"/>
                </a:defRPr>
              </a:lvl1pPr>
              <a:lvl2pPr marL="742950" indent="-285750">
                <a:defRPr>
                  <a:solidFill>
                    <a:schemeClr val="tx1"/>
                  </a:solidFill>
                  <a:latin typeface="Calibri" panose="020F0502020204030204" pitchFamily="34" charset="0"/>
                  <a:ea typeface="宋体" panose="02010600030101010101" pitchFamily="2" charset="-122"/>
                </a:defRPr>
              </a:lvl2pPr>
              <a:lvl3pPr marL="1143000" indent="-228600">
                <a:defRPr>
                  <a:solidFill>
                    <a:schemeClr val="tx1"/>
                  </a:solidFill>
                  <a:latin typeface="Calibri" panose="020F0502020204030204" pitchFamily="34" charset="0"/>
                  <a:ea typeface="宋体" panose="02010600030101010101" pitchFamily="2" charset="-122"/>
                </a:defRPr>
              </a:lvl3pPr>
              <a:lvl4pPr marL="1600200" indent="-228600">
                <a:defRPr>
                  <a:solidFill>
                    <a:schemeClr val="tx1"/>
                  </a:solidFill>
                  <a:latin typeface="Calibri" panose="020F0502020204030204" pitchFamily="34" charset="0"/>
                  <a:ea typeface="宋体" panose="02010600030101010101" pitchFamily="2" charset="-122"/>
                </a:defRPr>
              </a:lvl4pPr>
              <a:lvl5pPr marL="2057400" indent="-228600">
                <a:defRPr>
                  <a:solidFill>
                    <a:schemeClr val="tx1"/>
                  </a:solidFill>
                  <a:latin typeface="Calibri" panose="020F0502020204030204" pitchFamily="34" charset="0"/>
                  <a:ea typeface="宋体" panose="02010600030101010101" pitchFamily="2" charset="-122"/>
                </a:defRPr>
              </a:lvl5pPr>
              <a:lvl6pPr marL="2514600" indent="-228600" eaLnBrk="0" fontAlgn="base" hangingPunct="0">
                <a:spcBef>
                  <a:spcPct val="0"/>
                </a:spcBef>
                <a:spcAft>
                  <a:spcPct val="0"/>
                </a:spcAft>
                <a:buFont typeface="Arial" panose="020B0604020202020204" pitchFamily="34" charset="0"/>
                <a:defRPr>
                  <a:solidFill>
                    <a:schemeClr val="tx1"/>
                  </a:solidFill>
                  <a:latin typeface="Calibri" panose="020F0502020204030204" pitchFamily="34" charset="0"/>
                  <a:ea typeface="宋体" panose="02010600030101010101" pitchFamily="2" charset="-122"/>
                </a:defRPr>
              </a:lvl6pPr>
              <a:lvl7pPr marL="2971800" indent="-228600" eaLnBrk="0" fontAlgn="base" hangingPunct="0">
                <a:spcBef>
                  <a:spcPct val="0"/>
                </a:spcBef>
                <a:spcAft>
                  <a:spcPct val="0"/>
                </a:spcAft>
                <a:buFont typeface="Arial" panose="020B0604020202020204" pitchFamily="34" charset="0"/>
                <a:defRPr>
                  <a:solidFill>
                    <a:schemeClr val="tx1"/>
                  </a:solidFill>
                  <a:latin typeface="Calibri" panose="020F0502020204030204" pitchFamily="34" charset="0"/>
                  <a:ea typeface="宋体" panose="02010600030101010101" pitchFamily="2" charset="-122"/>
                </a:defRPr>
              </a:lvl7pPr>
              <a:lvl8pPr marL="3429000" indent="-228600" eaLnBrk="0" fontAlgn="base" hangingPunct="0">
                <a:spcBef>
                  <a:spcPct val="0"/>
                </a:spcBef>
                <a:spcAft>
                  <a:spcPct val="0"/>
                </a:spcAft>
                <a:buFont typeface="Arial" panose="020B0604020202020204" pitchFamily="34" charset="0"/>
                <a:defRPr>
                  <a:solidFill>
                    <a:schemeClr val="tx1"/>
                  </a:solidFill>
                  <a:latin typeface="Calibri" panose="020F0502020204030204" pitchFamily="34" charset="0"/>
                  <a:ea typeface="宋体" panose="02010600030101010101" pitchFamily="2" charset="-122"/>
                </a:defRPr>
              </a:lvl8pPr>
              <a:lvl9pPr marL="3886200" indent="-228600" eaLnBrk="0" fontAlgn="base" hangingPunct="0">
                <a:spcBef>
                  <a:spcPct val="0"/>
                </a:spcBef>
                <a:spcAft>
                  <a:spcPct val="0"/>
                </a:spcAft>
                <a:buFont typeface="Arial" panose="020B0604020202020204" pitchFamily="34" charset="0"/>
                <a:defRPr>
                  <a:solidFill>
                    <a:schemeClr val="tx1"/>
                  </a:solidFill>
                  <a:latin typeface="Calibri" panose="020F0502020204030204" pitchFamily="34" charset="0"/>
                  <a:ea typeface="宋体" panose="02010600030101010101" pitchFamily="2" charset="-122"/>
                </a:defRPr>
              </a:lvl9pPr>
            </a:lstStyle>
            <a:p>
              <a:pPr algn="ctr" eaLnBrk="1" hangingPunct="1"/>
              <a:endParaRPr lang="zh-CN" altLang="en-US">
                <a:solidFill>
                  <a:srgbClr val="FFFFFF"/>
                </a:solidFill>
              </a:endParaRPr>
            </a:p>
          </p:txBody>
        </p:sp>
        <p:sp>
          <p:nvSpPr>
            <p:cNvPr id="14" name="椭圆 11"/>
            <p:cNvSpPr>
              <a:spLocks noChangeArrowheads="1"/>
            </p:cNvSpPr>
            <p:nvPr/>
          </p:nvSpPr>
          <p:spPr bwMode="auto">
            <a:xfrm>
              <a:off x="3390865" y="1639209"/>
              <a:ext cx="58872" cy="53241"/>
            </a:xfrm>
            <a:prstGeom prst="ellipse">
              <a:avLst/>
            </a:prstGeom>
            <a:solidFill>
              <a:schemeClr val="bg1"/>
            </a:solidFill>
            <a:ln w="12700">
              <a:solidFill>
                <a:schemeClr val="bg1"/>
              </a:solidFill>
              <a:round/>
              <a:headEnd/>
              <a:tailEnd/>
            </a:ln>
          </p:spPr>
          <p:txBody>
            <a:bodyPr anchor="ctr"/>
            <a:lstStyle>
              <a:lvl1pPr>
                <a:defRPr>
                  <a:solidFill>
                    <a:schemeClr val="tx1"/>
                  </a:solidFill>
                  <a:latin typeface="Calibri" panose="020F0502020204030204" pitchFamily="34" charset="0"/>
                  <a:ea typeface="宋体" panose="02010600030101010101" pitchFamily="2" charset="-122"/>
                </a:defRPr>
              </a:lvl1pPr>
              <a:lvl2pPr marL="742950" indent="-285750">
                <a:defRPr>
                  <a:solidFill>
                    <a:schemeClr val="tx1"/>
                  </a:solidFill>
                  <a:latin typeface="Calibri" panose="020F0502020204030204" pitchFamily="34" charset="0"/>
                  <a:ea typeface="宋体" panose="02010600030101010101" pitchFamily="2" charset="-122"/>
                </a:defRPr>
              </a:lvl2pPr>
              <a:lvl3pPr marL="1143000" indent="-228600">
                <a:defRPr>
                  <a:solidFill>
                    <a:schemeClr val="tx1"/>
                  </a:solidFill>
                  <a:latin typeface="Calibri" panose="020F0502020204030204" pitchFamily="34" charset="0"/>
                  <a:ea typeface="宋体" panose="02010600030101010101" pitchFamily="2" charset="-122"/>
                </a:defRPr>
              </a:lvl3pPr>
              <a:lvl4pPr marL="1600200" indent="-228600">
                <a:defRPr>
                  <a:solidFill>
                    <a:schemeClr val="tx1"/>
                  </a:solidFill>
                  <a:latin typeface="Calibri" panose="020F0502020204030204" pitchFamily="34" charset="0"/>
                  <a:ea typeface="宋体" panose="02010600030101010101" pitchFamily="2" charset="-122"/>
                </a:defRPr>
              </a:lvl4pPr>
              <a:lvl5pPr marL="2057400" indent="-228600">
                <a:defRPr>
                  <a:solidFill>
                    <a:schemeClr val="tx1"/>
                  </a:solidFill>
                  <a:latin typeface="Calibri" panose="020F0502020204030204" pitchFamily="34" charset="0"/>
                  <a:ea typeface="宋体" panose="02010600030101010101" pitchFamily="2" charset="-122"/>
                </a:defRPr>
              </a:lvl5pPr>
              <a:lvl6pPr marL="2514600" indent="-228600" eaLnBrk="0" fontAlgn="base" hangingPunct="0">
                <a:spcBef>
                  <a:spcPct val="0"/>
                </a:spcBef>
                <a:spcAft>
                  <a:spcPct val="0"/>
                </a:spcAft>
                <a:buFont typeface="Arial" panose="020B0604020202020204" pitchFamily="34" charset="0"/>
                <a:defRPr>
                  <a:solidFill>
                    <a:schemeClr val="tx1"/>
                  </a:solidFill>
                  <a:latin typeface="Calibri" panose="020F0502020204030204" pitchFamily="34" charset="0"/>
                  <a:ea typeface="宋体" panose="02010600030101010101" pitchFamily="2" charset="-122"/>
                </a:defRPr>
              </a:lvl6pPr>
              <a:lvl7pPr marL="2971800" indent="-228600" eaLnBrk="0" fontAlgn="base" hangingPunct="0">
                <a:spcBef>
                  <a:spcPct val="0"/>
                </a:spcBef>
                <a:spcAft>
                  <a:spcPct val="0"/>
                </a:spcAft>
                <a:buFont typeface="Arial" panose="020B0604020202020204" pitchFamily="34" charset="0"/>
                <a:defRPr>
                  <a:solidFill>
                    <a:schemeClr val="tx1"/>
                  </a:solidFill>
                  <a:latin typeface="Calibri" panose="020F0502020204030204" pitchFamily="34" charset="0"/>
                  <a:ea typeface="宋体" panose="02010600030101010101" pitchFamily="2" charset="-122"/>
                </a:defRPr>
              </a:lvl7pPr>
              <a:lvl8pPr marL="3429000" indent="-228600" eaLnBrk="0" fontAlgn="base" hangingPunct="0">
                <a:spcBef>
                  <a:spcPct val="0"/>
                </a:spcBef>
                <a:spcAft>
                  <a:spcPct val="0"/>
                </a:spcAft>
                <a:buFont typeface="Arial" panose="020B0604020202020204" pitchFamily="34" charset="0"/>
                <a:defRPr>
                  <a:solidFill>
                    <a:schemeClr val="tx1"/>
                  </a:solidFill>
                  <a:latin typeface="Calibri" panose="020F0502020204030204" pitchFamily="34" charset="0"/>
                  <a:ea typeface="宋体" panose="02010600030101010101" pitchFamily="2" charset="-122"/>
                </a:defRPr>
              </a:lvl8pPr>
              <a:lvl9pPr marL="3886200" indent="-228600" eaLnBrk="0" fontAlgn="base" hangingPunct="0">
                <a:spcBef>
                  <a:spcPct val="0"/>
                </a:spcBef>
                <a:spcAft>
                  <a:spcPct val="0"/>
                </a:spcAft>
                <a:buFont typeface="Arial" panose="020B0604020202020204" pitchFamily="34" charset="0"/>
                <a:defRPr>
                  <a:solidFill>
                    <a:schemeClr val="tx1"/>
                  </a:solidFill>
                  <a:latin typeface="Calibri" panose="020F0502020204030204" pitchFamily="34" charset="0"/>
                  <a:ea typeface="宋体" panose="02010600030101010101" pitchFamily="2" charset="-122"/>
                </a:defRPr>
              </a:lvl9pPr>
            </a:lstStyle>
            <a:p>
              <a:pPr algn="ctr" eaLnBrk="1" hangingPunct="1"/>
              <a:endParaRPr lang="zh-CN" altLang="en-US">
                <a:solidFill>
                  <a:srgbClr val="FFFFFF"/>
                </a:solidFill>
              </a:endParaRPr>
            </a:p>
          </p:txBody>
        </p:sp>
      </p:grpSp>
      <p:sp>
        <p:nvSpPr>
          <p:cNvPr id="2" name="标题 1"/>
          <p:cNvSpPr>
            <a:spLocks noGrp="1"/>
          </p:cNvSpPr>
          <p:nvPr>
            <p:ph type="ctrTitle"/>
          </p:nvPr>
        </p:nvSpPr>
        <p:spPr>
          <a:xfrm>
            <a:off x="2209800" y="2570163"/>
            <a:ext cx="7772400" cy="1531938"/>
          </a:xfrm>
        </p:spPr>
        <p:txBody>
          <a:bodyPr anchor="ctr" anchorCtr="0">
            <a:normAutofit/>
          </a:bodyPr>
          <a:lstStyle/>
          <a:p>
            <a:r>
              <a:rPr lang="zh-CN" altLang="en-US" sz="3200" b="1" dirty="0">
                <a:solidFill>
                  <a:schemeClr val="bg1"/>
                </a:solidFill>
                <a:latin typeface="微软雅黑" panose="020B0503020204020204" pitchFamily="34" charset="-122"/>
                <a:ea typeface="微软雅黑" panose="020B0503020204020204" pitchFamily="34" charset="-122"/>
              </a:rPr>
              <a:t>经济结构调整的政策选择</a:t>
            </a:r>
            <a:endParaRPr lang="zh-CN" altLang="en-US" sz="3200" b="1" dirty="0">
              <a:solidFill>
                <a:schemeClr val="bg1"/>
              </a:solidFill>
              <a:latin typeface="微软雅黑" panose="020B0503020204020204" pitchFamily="34" charset="-122"/>
              <a:ea typeface="微软雅黑" panose="020B0503020204020204" pitchFamily="34" charset="-122"/>
            </a:endParaRPr>
          </a:p>
        </p:txBody>
      </p:sp>
      <p:sp>
        <p:nvSpPr>
          <p:cNvPr id="3" name="副标题 2"/>
          <p:cNvSpPr>
            <a:spLocks noGrp="1"/>
          </p:cNvSpPr>
          <p:nvPr>
            <p:ph type="subTitle" idx="1"/>
          </p:nvPr>
        </p:nvSpPr>
        <p:spPr>
          <a:xfrm>
            <a:off x="2667000" y="4465638"/>
            <a:ext cx="6858000" cy="1998662"/>
          </a:xfrm>
        </p:spPr>
        <p:txBody>
          <a:bodyPr anchor="ctr" anchorCtr="0">
            <a:normAutofit/>
          </a:bodyPr>
          <a:lstStyle/>
          <a:p>
            <a:r>
              <a:rPr lang="zh-CN" altLang="en-US" sz="1600" b="1" dirty="0">
                <a:solidFill>
                  <a:schemeClr val="bg1"/>
                </a:solidFill>
                <a:latin typeface="微软雅黑" panose="020B0503020204020204" pitchFamily="34" charset="-122"/>
                <a:ea typeface="微软雅黑" panose="020B0503020204020204" pitchFamily="34" charset="-122"/>
              </a:rPr>
              <a:t>中国社会科学院学部委员、经济学部副主任</a:t>
            </a:r>
            <a:endParaRPr lang="en-US" altLang="zh-CN" sz="1600" b="1" dirty="0">
              <a:solidFill>
                <a:schemeClr val="bg1"/>
              </a:solidFill>
              <a:latin typeface="微软雅黑" panose="020B0503020204020204" pitchFamily="34" charset="-122"/>
              <a:ea typeface="微软雅黑" panose="020B0503020204020204" pitchFamily="34" charset="-122"/>
            </a:endParaRPr>
          </a:p>
          <a:p>
            <a:r>
              <a:rPr lang="zh-CN" altLang="en-US" sz="1600" b="1" dirty="0">
                <a:solidFill>
                  <a:schemeClr val="bg1"/>
                </a:solidFill>
                <a:latin typeface="微软雅黑" panose="020B0503020204020204" pitchFamily="34" charset="-122"/>
                <a:ea typeface="微软雅黑" panose="020B0503020204020204" pitchFamily="34" charset="-122"/>
              </a:rPr>
              <a:t>中国社会科学院研究生院博士生导师</a:t>
            </a:r>
            <a:endParaRPr lang="en-US" altLang="zh-CN" sz="1600" b="1" dirty="0">
              <a:solidFill>
                <a:schemeClr val="bg1"/>
              </a:solidFill>
              <a:latin typeface="微软雅黑" panose="020B0503020204020204" pitchFamily="34" charset="-122"/>
              <a:ea typeface="微软雅黑" panose="020B0503020204020204" pitchFamily="34" charset="-122"/>
            </a:endParaRPr>
          </a:p>
          <a:p>
            <a:r>
              <a:rPr lang="zh-CN" altLang="en-US" sz="1600" b="1" dirty="0">
                <a:solidFill>
                  <a:schemeClr val="bg1"/>
                </a:solidFill>
                <a:latin typeface="微软雅黑" panose="020B0503020204020204" pitchFamily="34" charset="-122"/>
                <a:ea typeface="微软雅黑" panose="020B0503020204020204" pitchFamily="34" charset="-122"/>
              </a:rPr>
              <a:t>吕政 教授</a:t>
            </a:r>
            <a:endParaRPr lang="en-US" altLang="zh-CN" sz="1600" b="1" dirty="0">
              <a:solidFill>
                <a:schemeClr val="bg1"/>
              </a:solidFill>
              <a:latin typeface="微软雅黑" panose="020B0503020204020204" pitchFamily="34" charset="-122"/>
              <a:ea typeface="微软雅黑" panose="020B0503020204020204" pitchFamily="34" charset="-122"/>
            </a:endParaRPr>
          </a:p>
          <a:p>
            <a:endParaRPr lang="en-US" altLang="zh-CN" sz="1600" b="1" dirty="0">
              <a:solidFill>
                <a:schemeClr val="bg1"/>
              </a:solidFill>
              <a:latin typeface="微软雅黑" panose="020B0503020204020204" pitchFamily="34" charset="-122"/>
              <a:ea typeface="微软雅黑" panose="020B0503020204020204" pitchFamily="34" charset="-122"/>
            </a:endParaRPr>
          </a:p>
          <a:p>
            <a:r>
              <a:rPr lang="en-US" altLang="zh-CN" sz="1600" b="1" dirty="0">
                <a:solidFill>
                  <a:schemeClr val="bg1"/>
                </a:solidFill>
                <a:latin typeface="微软雅黑" panose="020B0503020204020204" pitchFamily="34" charset="-122"/>
                <a:ea typeface="微软雅黑" panose="020B0503020204020204" pitchFamily="34" charset="-122"/>
              </a:rPr>
              <a:t>2014</a:t>
            </a:r>
            <a:r>
              <a:rPr lang="zh-CN" altLang="en-US" sz="1600" b="1" dirty="0">
                <a:solidFill>
                  <a:schemeClr val="bg1"/>
                </a:solidFill>
                <a:latin typeface="微软雅黑" panose="020B0503020204020204" pitchFamily="34" charset="-122"/>
                <a:ea typeface="微软雅黑" panose="020B0503020204020204" pitchFamily="34" charset="-122"/>
              </a:rPr>
              <a:t>年</a:t>
            </a:r>
            <a:r>
              <a:rPr lang="en-US" altLang="zh-CN" sz="1600" b="1" dirty="0">
                <a:solidFill>
                  <a:schemeClr val="bg1"/>
                </a:solidFill>
                <a:latin typeface="微软雅黑" panose="020B0503020204020204" pitchFamily="34" charset="-122"/>
                <a:ea typeface="微软雅黑" panose="020B0503020204020204" pitchFamily="34" charset="-122"/>
              </a:rPr>
              <a:t>3</a:t>
            </a:r>
            <a:r>
              <a:rPr lang="zh-CN" altLang="en-US" sz="1600" b="1" dirty="0">
                <a:solidFill>
                  <a:schemeClr val="bg1"/>
                </a:solidFill>
                <a:latin typeface="微软雅黑" panose="020B0503020204020204" pitchFamily="34" charset="-122"/>
                <a:ea typeface="微软雅黑" panose="020B0503020204020204" pitchFamily="34" charset="-122"/>
              </a:rPr>
              <a:t>月</a:t>
            </a:r>
            <a:r>
              <a:rPr lang="en-US" altLang="zh-CN" sz="1600" b="1" dirty="0">
                <a:solidFill>
                  <a:schemeClr val="bg1"/>
                </a:solidFill>
                <a:latin typeface="微软雅黑" panose="020B0503020204020204" pitchFamily="34" charset="-122"/>
                <a:ea typeface="微软雅黑" panose="020B0503020204020204" pitchFamily="34" charset="-122"/>
              </a:rPr>
              <a:t>28</a:t>
            </a:r>
            <a:r>
              <a:rPr lang="zh-CN" altLang="en-US" sz="1600" b="1" dirty="0">
                <a:solidFill>
                  <a:schemeClr val="bg1"/>
                </a:solidFill>
                <a:latin typeface="微软雅黑" panose="020B0503020204020204" pitchFamily="34" charset="-122"/>
                <a:ea typeface="微软雅黑" panose="020B0503020204020204" pitchFamily="34" charset="-122"/>
              </a:rPr>
              <a:t>日</a:t>
            </a:r>
            <a:endParaRPr lang="en-US" altLang="zh-CN" sz="1600" b="1" dirty="0">
              <a:solidFill>
                <a:schemeClr val="bg1"/>
              </a:solidFill>
              <a:latin typeface="微软雅黑" panose="020B0503020204020204" pitchFamily="34" charset="-122"/>
              <a:ea typeface="微软雅黑" panose="020B0503020204020204" pitchFamily="34" charset="-122"/>
            </a:endParaRPr>
          </a:p>
        </p:txBody>
      </p:sp>
    </p:spTree>
    <p:extLst>
      <p:ext uri="{BB962C8B-B14F-4D97-AF65-F5344CB8AC3E}">
        <p14:creationId xmlns:p14="http://schemas.microsoft.com/office/powerpoint/2010/main" val="21528515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9" name="图片 7"/>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0" y="0"/>
            <a:ext cx="12192000" cy="6858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1" name="文本框 15"/>
          <p:cNvSpPr txBox="1">
            <a:spLocks noChangeArrowheads="1"/>
          </p:cNvSpPr>
          <p:nvPr/>
        </p:nvSpPr>
        <p:spPr bwMode="auto">
          <a:xfrm>
            <a:off x="692150" y="683893"/>
            <a:ext cx="4709497" cy="70788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defRPr>
                <a:solidFill>
                  <a:schemeClr val="tx1"/>
                </a:solidFill>
                <a:latin typeface="Calibri" panose="020F0502020204030204" pitchFamily="34" charset="0"/>
                <a:ea typeface="宋体" panose="02010600030101010101" pitchFamily="2" charset="-122"/>
              </a:defRPr>
            </a:lvl1pPr>
            <a:lvl2pPr marL="742950" indent="-285750">
              <a:defRPr>
                <a:solidFill>
                  <a:schemeClr val="tx1"/>
                </a:solidFill>
                <a:latin typeface="Calibri" panose="020F0502020204030204" pitchFamily="34" charset="0"/>
                <a:ea typeface="宋体" panose="02010600030101010101" pitchFamily="2" charset="-122"/>
              </a:defRPr>
            </a:lvl2pPr>
            <a:lvl3pPr marL="1143000" indent="-228600">
              <a:defRPr>
                <a:solidFill>
                  <a:schemeClr val="tx1"/>
                </a:solidFill>
                <a:latin typeface="Calibri" panose="020F0502020204030204" pitchFamily="34" charset="0"/>
                <a:ea typeface="宋体" panose="02010600030101010101" pitchFamily="2" charset="-122"/>
              </a:defRPr>
            </a:lvl3pPr>
            <a:lvl4pPr marL="1600200" indent="-228600">
              <a:defRPr>
                <a:solidFill>
                  <a:schemeClr val="tx1"/>
                </a:solidFill>
                <a:latin typeface="Calibri" panose="020F0502020204030204" pitchFamily="34" charset="0"/>
                <a:ea typeface="宋体" panose="02010600030101010101" pitchFamily="2" charset="-122"/>
              </a:defRPr>
            </a:lvl4pPr>
            <a:lvl5pPr marL="2057400" indent="-228600">
              <a:defRPr>
                <a:solidFill>
                  <a:schemeClr val="tx1"/>
                </a:solidFill>
                <a:latin typeface="Calibri" panose="020F0502020204030204" pitchFamily="34" charset="0"/>
                <a:ea typeface="宋体" panose="02010600030101010101" pitchFamily="2" charset="-122"/>
              </a:defRPr>
            </a:lvl5pPr>
            <a:lvl6pPr marL="2514600" indent="-228600" eaLnBrk="0" fontAlgn="base" hangingPunct="0">
              <a:spcBef>
                <a:spcPct val="0"/>
              </a:spcBef>
              <a:spcAft>
                <a:spcPct val="0"/>
              </a:spcAft>
              <a:buFont typeface="Arial" panose="020B0604020202020204" pitchFamily="34" charset="0"/>
              <a:defRPr>
                <a:solidFill>
                  <a:schemeClr val="tx1"/>
                </a:solidFill>
                <a:latin typeface="Calibri" panose="020F0502020204030204" pitchFamily="34" charset="0"/>
                <a:ea typeface="宋体" panose="02010600030101010101" pitchFamily="2" charset="-122"/>
              </a:defRPr>
            </a:lvl6pPr>
            <a:lvl7pPr marL="2971800" indent="-228600" eaLnBrk="0" fontAlgn="base" hangingPunct="0">
              <a:spcBef>
                <a:spcPct val="0"/>
              </a:spcBef>
              <a:spcAft>
                <a:spcPct val="0"/>
              </a:spcAft>
              <a:buFont typeface="Arial" panose="020B0604020202020204" pitchFamily="34" charset="0"/>
              <a:defRPr>
                <a:solidFill>
                  <a:schemeClr val="tx1"/>
                </a:solidFill>
                <a:latin typeface="Calibri" panose="020F0502020204030204" pitchFamily="34" charset="0"/>
                <a:ea typeface="宋体" panose="02010600030101010101" pitchFamily="2" charset="-122"/>
              </a:defRPr>
            </a:lvl7pPr>
            <a:lvl8pPr marL="3429000" indent="-228600" eaLnBrk="0" fontAlgn="base" hangingPunct="0">
              <a:spcBef>
                <a:spcPct val="0"/>
              </a:spcBef>
              <a:spcAft>
                <a:spcPct val="0"/>
              </a:spcAft>
              <a:buFont typeface="Arial" panose="020B0604020202020204" pitchFamily="34" charset="0"/>
              <a:defRPr>
                <a:solidFill>
                  <a:schemeClr val="tx1"/>
                </a:solidFill>
                <a:latin typeface="Calibri" panose="020F0502020204030204" pitchFamily="34" charset="0"/>
                <a:ea typeface="宋体" panose="02010600030101010101" pitchFamily="2" charset="-122"/>
              </a:defRPr>
            </a:lvl8pPr>
            <a:lvl9pPr marL="3886200" indent="-228600" eaLnBrk="0" fontAlgn="base" hangingPunct="0">
              <a:spcBef>
                <a:spcPct val="0"/>
              </a:spcBef>
              <a:spcAft>
                <a:spcPct val="0"/>
              </a:spcAft>
              <a:buFont typeface="Arial" panose="020B0604020202020204" pitchFamily="34" charset="0"/>
              <a:defRPr>
                <a:solidFill>
                  <a:schemeClr val="tx1"/>
                </a:solidFill>
                <a:latin typeface="Calibri" panose="020F0502020204030204" pitchFamily="34" charset="0"/>
                <a:ea typeface="宋体" panose="02010600030101010101" pitchFamily="2" charset="-122"/>
              </a:defRPr>
            </a:lvl9pPr>
          </a:lstStyle>
          <a:p>
            <a:pPr eaLnBrk="1" hangingPunct="1"/>
            <a:r>
              <a:rPr lang="zh-CN" altLang="en-US" sz="4000" b="1" dirty="0" smtClean="0">
                <a:solidFill>
                  <a:schemeClr val="bg1"/>
                </a:solidFill>
                <a:latin typeface="微软雅黑" panose="020B0503020204020204" pitchFamily="34" charset="-122"/>
                <a:ea typeface="微软雅黑" panose="020B0503020204020204" pitchFamily="34" charset="-122"/>
              </a:rPr>
              <a:t>内容提要</a:t>
            </a:r>
            <a:endParaRPr lang="zh-CN" altLang="en-US" sz="4000" b="1" dirty="0">
              <a:solidFill>
                <a:schemeClr val="bg1"/>
              </a:solidFill>
              <a:latin typeface="微软雅黑" panose="020B0503020204020204" pitchFamily="34" charset="-122"/>
              <a:ea typeface="微软雅黑" panose="020B0503020204020204" pitchFamily="34" charset="-122"/>
            </a:endParaRPr>
          </a:p>
        </p:txBody>
      </p:sp>
      <p:cxnSp>
        <p:nvCxnSpPr>
          <p:cNvPr id="12" name="直接连接符 17"/>
          <p:cNvCxnSpPr>
            <a:cxnSpLocks noChangeShapeType="1"/>
          </p:cNvCxnSpPr>
          <p:nvPr/>
        </p:nvCxnSpPr>
        <p:spPr bwMode="auto">
          <a:xfrm flipV="1">
            <a:off x="692150" y="1435179"/>
            <a:ext cx="4252913" cy="9525"/>
          </a:xfrm>
          <a:prstGeom prst="line">
            <a:avLst/>
          </a:prstGeom>
          <a:noFill/>
          <a:ln w="6350">
            <a:solidFill>
              <a:schemeClr val="bg1"/>
            </a:solidFill>
            <a:round/>
            <a:headEnd/>
            <a:tailEnd/>
          </a:ln>
          <a:extLst>
            <a:ext uri="{909E8E84-426E-40DD-AFC4-6F175D3DCCD1}">
              <a14:hiddenFill xmlns:a14="http://schemas.microsoft.com/office/drawing/2010/main">
                <a:noFill/>
              </a14:hiddenFill>
            </a:ext>
          </a:extLst>
        </p:spPr>
      </p:cxnSp>
      <p:cxnSp>
        <p:nvCxnSpPr>
          <p:cNvPr id="13" name="直接连接符 20"/>
          <p:cNvCxnSpPr>
            <a:cxnSpLocks noChangeShapeType="1"/>
          </p:cNvCxnSpPr>
          <p:nvPr/>
        </p:nvCxnSpPr>
        <p:spPr bwMode="auto">
          <a:xfrm>
            <a:off x="692150" y="1562179"/>
            <a:ext cx="4252913" cy="0"/>
          </a:xfrm>
          <a:prstGeom prst="line">
            <a:avLst/>
          </a:prstGeom>
          <a:noFill/>
          <a:ln w="57150">
            <a:solidFill>
              <a:schemeClr val="bg1"/>
            </a:solidFill>
            <a:round/>
            <a:headEnd/>
            <a:tailEnd/>
          </a:ln>
          <a:extLst>
            <a:ext uri="{909E8E84-426E-40DD-AFC4-6F175D3DCCD1}">
              <a14:hiddenFill xmlns:a14="http://schemas.microsoft.com/office/drawing/2010/main">
                <a:noFill/>
              </a14:hiddenFill>
            </a:ext>
          </a:extLst>
        </p:spPr>
      </p:cxnSp>
      <p:sp>
        <p:nvSpPr>
          <p:cNvPr id="15" name="文本框 22"/>
          <p:cNvSpPr txBox="1">
            <a:spLocks noChangeArrowheads="1"/>
          </p:cNvSpPr>
          <p:nvPr/>
        </p:nvSpPr>
        <p:spPr bwMode="auto">
          <a:xfrm>
            <a:off x="2742402" y="2169235"/>
            <a:ext cx="7074698" cy="163121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defPPr>
              <a:defRPr lang="zh-CN"/>
            </a:defPPr>
            <a:lvl1pPr>
              <a:defRPr sz="3200" b="1">
                <a:solidFill>
                  <a:schemeClr val="bg1"/>
                </a:solidFill>
                <a:latin typeface="微软雅黑" panose="020B0503020204020204" pitchFamily="34" charset="-122"/>
                <a:ea typeface="微软雅黑" panose="020B0503020204020204" pitchFamily="34" charset="-122"/>
              </a:defRPr>
            </a:lvl1pPr>
            <a:lvl2pPr marL="742950" indent="-285750">
              <a:defRPr>
                <a:latin typeface="Calibri" panose="020F0502020204030204" pitchFamily="34" charset="0"/>
                <a:ea typeface="宋体" panose="02010600030101010101" pitchFamily="2" charset="-122"/>
              </a:defRPr>
            </a:lvl2pPr>
            <a:lvl3pPr marL="1143000" indent="-228600">
              <a:defRPr>
                <a:latin typeface="Calibri" panose="020F0502020204030204" pitchFamily="34" charset="0"/>
                <a:ea typeface="宋体" panose="02010600030101010101" pitchFamily="2" charset="-122"/>
              </a:defRPr>
            </a:lvl3pPr>
            <a:lvl4pPr marL="1600200" indent="-228600">
              <a:defRPr>
                <a:latin typeface="Calibri" panose="020F0502020204030204" pitchFamily="34" charset="0"/>
                <a:ea typeface="宋体" panose="02010600030101010101" pitchFamily="2" charset="-122"/>
              </a:defRPr>
            </a:lvl4pPr>
            <a:lvl5pPr marL="2057400" indent="-228600">
              <a:defRPr>
                <a:latin typeface="Calibri" panose="020F0502020204030204" pitchFamily="34" charset="0"/>
                <a:ea typeface="宋体" panose="02010600030101010101" pitchFamily="2" charset="-122"/>
              </a:defRPr>
            </a:lvl5pPr>
            <a:lvl6pPr marL="2514600" indent="-228600" eaLnBrk="0" fontAlgn="base" hangingPunct="0">
              <a:spcBef>
                <a:spcPct val="0"/>
              </a:spcBef>
              <a:spcAft>
                <a:spcPct val="0"/>
              </a:spcAft>
              <a:buFont typeface="Arial" panose="020B0604020202020204" pitchFamily="34" charset="0"/>
              <a:defRPr>
                <a:latin typeface="Calibri" panose="020F0502020204030204" pitchFamily="34" charset="0"/>
                <a:ea typeface="宋体" panose="02010600030101010101" pitchFamily="2" charset="-122"/>
              </a:defRPr>
            </a:lvl6pPr>
            <a:lvl7pPr marL="2971800" indent="-228600" eaLnBrk="0" fontAlgn="base" hangingPunct="0">
              <a:spcBef>
                <a:spcPct val="0"/>
              </a:spcBef>
              <a:spcAft>
                <a:spcPct val="0"/>
              </a:spcAft>
              <a:buFont typeface="Arial" panose="020B0604020202020204" pitchFamily="34" charset="0"/>
              <a:defRPr>
                <a:latin typeface="Calibri" panose="020F0502020204030204" pitchFamily="34" charset="0"/>
                <a:ea typeface="宋体" panose="02010600030101010101" pitchFamily="2" charset="-122"/>
              </a:defRPr>
            </a:lvl7pPr>
            <a:lvl8pPr marL="3429000" indent="-228600" eaLnBrk="0" fontAlgn="base" hangingPunct="0">
              <a:spcBef>
                <a:spcPct val="0"/>
              </a:spcBef>
              <a:spcAft>
                <a:spcPct val="0"/>
              </a:spcAft>
              <a:buFont typeface="Arial" panose="020B0604020202020204" pitchFamily="34" charset="0"/>
              <a:defRPr>
                <a:latin typeface="Calibri" panose="020F0502020204030204" pitchFamily="34" charset="0"/>
                <a:ea typeface="宋体" panose="02010600030101010101" pitchFamily="2" charset="-122"/>
              </a:defRPr>
            </a:lvl8pPr>
            <a:lvl9pPr marL="3886200" indent="-228600" eaLnBrk="0" fontAlgn="base" hangingPunct="0">
              <a:spcBef>
                <a:spcPct val="0"/>
              </a:spcBef>
              <a:spcAft>
                <a:spcPct val="0"/>
              </a:spcAft>
              <a:buFont typeface="Arial" panose="020B0604020202020204" pitchFamily="34" charset="0"/>
              <a:defRPr>
                <a:latin typeface="Calibri" panose="020F0502020204030204" pitchFamily="34" charset="0"/>
                <a:ea typeface="宋体" panose="02010600030101010101" pitchFamily="2" charset="-122"/>
              </a:defRPr>
            </a:lvl9pPr>
          </a:lstStyle>
          <a:p>
            <a:pPr algn="just"/>
            <a:r>
              <a:rPr lang="zh-CN" altLang="zh-CN" sz="2000" dirty="0"/>
              <a:t>围绕我国经济结构调整中的两个重要</a:t>
            </a:r>
            <a:r>
              <a:rPr lang="zh-CN" altLang="zh-CN" sz="2000" dirty="0" smtClean="0"/>
              <a:t>问题</a:t>
            </a:r>
            <a:r>
              <a:rPr lang="en-US" altLang="zh-CN" sz="2000" dirty="0" smtClean="0"/>
              <a:t>——</a:t>
            </a:r>
            <a:r>
              <a:rPr lang="zh-CN" altLang="zh-CN" sz="2000" dirty="0" smtClean="0"/>
              <a:t>所有制</a:t>
            </a:r>
            <a:r>
              <a:rPr lang="zh-CN" altLang="zh-CN" sz="2000" dirty="0"/>
              <a:t>结构调整和产业结构调整的政策</a:t>
            </a:r>
            <a:r>
              <a:rPr lang="zh-CN" altLang="zh-CN" sz="2000" dirty="0" smtClean="0"/>
              <a:t>选择</a:t>
            </a:r>
            <a:r>
              <a:rPr lang="zh-CN" altLang="en-US" sz="2000" dirty="0" smtClean="0"/>
              <a:t>，吕政教授阐述了</a:t>
            </a:r>
            <a:r>
              <a:rPr lang="zh-CN" altLang="zh-CN" sz="2000" dirty="0" smtClean="0"/>
              <a:t>我国</a:t>
            </a:r>
            <a:r>
              <a:rPr lang="zh-CN" altLang="zh-CN" sz="2000" dirty="0"/>
              <a:t>所有制结构在改革过程中的变化，为应对变化所应采取的</a:t>
            </a:r>
            <a:r>
              <a:rPr lang="zh-CN" altLang="zh-CN" sz="2000" dirty="0" smtClean="0"/>
              <a:t>策略</a:t>
            </a:r>
            <a:r>
              <a:rPr lang="zh-CN" altLang="en-US" sz="2000" dirty="0" smtClean="0"/>
              <a:t>，特别对</a:t>
            </a:r>
            <a:r>
              <a:rPr lang="zh-CN" altLang="zh-CN" sz="2000" dirty="0" smtClean="0"/>
              <a:t>坚持</a:t>
            </a:r>
            <a:r>
              <a:rPr lang="zh-CN" altLang="zh-CN" sz="2000" dirty="0"/>
              <a:t>公有制的主体地位，积极发展混合所有制经济的意涵、形式和</a:t>
            </a:r>
            <a:r>
              <a:rPr lang="zh-CN" altLang="zh-CN" sz="2000" dirty="0" smtClean="0"/>
              <a:t>途径</a:t>
            </a:r>
            <a:r>
              <a:rPr lang="zh-CN" altLang="zh-CN" sz="2000" dirty="0"/>
              <a:t>给予丰富的</a:t>
            </a:r>
            <a:r>
              <a:rPr lang="zh-CN" altLang="zh-CN" sz="2000" dirty="0" smtClean="0"/>
              <a:t>阐述</a:t>
            </a:r>
            <a:r>
              <a:rPr lang="zh-CN" altLang="en-US" sz="2000" dirty="0" smtClean="0"/>
              <a:t>。</a:t>
            </a:r>
            <a:endParaRPr lang="zh-CN" altLang="en-US" sz="2000" dirty="0"/>
          </a:p>
        </p:txBody>
      </p:sp>
      <p:grpSp>
        <p:nvGrpSpPr>
          <p:cNvPr id="50" name="组合 8"/>
          <p:cNvGrpSpPr>
            <a:grpSpLocks/>
          </p:cNvGrpSpPr>
          <p:nvPr/>
        </p:nvGrpSpPr>
        <p:grpSpPr bwMode="auto">
          <a:xfrm>
            <a:off x="2033809" y="2203890"/>
            <a:ext cx="441325" cy="461347"/>
            <a:chOff x="0" y="0"/>
            <a:chExt cx="3449737" cy="3606178"/>
          </a:xfrm>
        </p:grpSpPr>
        <p:sp>
          <p:nvSpPr>
            <p:cNvPr id="51" name="等腰三角形 9"/>
            <p:cNvSpPr>
              <a:spLocks noChangeArrowheads="1"/>
            </p:cNvSpPr>
            <p:nvPr/>
          </p:nvSpPr>
          <p:spPr bwMode="auto">
            <a:xfrm rot="716823">
              <a:off x="0" y="0"/>
              <a:ext cx="3320428" cy="3450556"/>
            </a:xfrm>
            <a:prstGeom prst="triangle">
              <a:avLst>
                <a:gd name="adj" fmla="val 50000"/>
              </a:avLst>
            </a:prstGeom>
            <a:solidFill>
              <a:schemeClr val="bg1">
                <a:alpha val="39999"/>
              </a:schemeClr>
            </a:solidFill>
            <a:ln>
              <a:noFill/>
            </a:ln>
            <a:extLst>
              <a:ext uri="{91240B29-F687-4F45-9708-019B960494DF}">
                <a14:hiddenLine xmlns:a14="http://schemas.microsoft.com/office/drawing/2010/main" w="9525">
                  <a:solidFill>
                    <a:srgbClr val="000000"/>
                  </a:solidFill>
                  <a:miter lim="800000"/>
                  <a:headEnd/>
                  <a:tailEnd/>
                </a14:hiddenLine>
              </a:ext>
            </a:extLst>
          </p:spPr>
          <p:txBody>
            <a:bodyPr anchor="ctr"/>
            <a:lstStyle>
              <a:lvl1pPr>
                <a:defRPr>
                  <a:solidFill>
                    <a:schemeClr val="tx1"/>
                  </a:solidFill>
                  <a:latin typeface="Calibri" panose="020F0502020204030204" pitchFamily="34" charset="0"/>
                  <a:ea typeface="宋体" panose="02010600030101010101" pitchFamily="2" charset="-122"/>
                </a:defRPr>
              </a:lvl1pPr>
              <a:lvl2pPr marL="742950" indent="-285750">
                <a:defRPr>
                  <a:solidFill>
                    <a:schemeClr val="tx1"/>
                  </a:solidFill>
                  <a:latin typeface="Calibri" panose="020F0502020204030204" pitchFamily="34" charset="0"/>
                  <a:ea typeface="宋体" panose="02010600030101010101" pitchFamily="2" charset="-122"/>
                </a:defRPr>
              </a:lvl2pPr>
              <a:lvl3pPr marL="1143000" indent="-228600">
                <a:defRPr>
                  <a:solidFill>
                    <a:schemeClr val="tx1"/>
                  </a:solidFill>
                  <a:latin typeface="Calibri" panose="020F0502020204030204" pitchFamily="34" charset="0"/>
                  <a:ea typeface="宋体" panose="02010600030101010101" pitchFamily="2" charset="-122"/>
                </a:defRPr>
              </a:lvl3pPr>
              <a:lvl4pPr marL="1600200" indent="-228600">
                <a:defRPr>
                  <a:solidFill>
                    <a:schemeClr val="tx1"/>
                  </a:solidFill>
                  <a:latin typeface="Calibri" panose="020F0502020204030204" pitchFamily="34" charset="0"/>
                  <a:ea typeface="宋体" panose="02010600030101010101" pitchFamily="2" charset="-122"/>
                </a:defRPr>
              </a:lvl4pPr>
              <a:lvl5pPr marL="2057400" indent="-228600">
                <a:defRPr>
                  <a:solidFill>
                    <a:schemeClr val="tx1"/>
                  </a:solidFill>
                  <a:latin typeface="Calibri" panose="020F0502020204030204" pitchFamily="34" charset="0"/>
                  <a:ea typeface="宋体" panose="02010600030101010101" pitchFamily="2" charset="-122"/>
                </a:defRPr>
              </a:lvl5pPr>
              <a:lvl6pPr marL="2514600" indent="-228600" eaLnBrk="0" fontAlgn="base" hangingPunct="0">
                <a:spcBef>
                  <a:spcPct val="0"/>
                </a:spcBef>
                <a:spcAft>
                  <a:spcPct val="0"/>
                </a:spcAft>
                <a:buFont typeface="Arial" panose="020B0604020202020204" pitchFamily="34" charset="0"/>
                <a:defRPr>
                  <a:solidFill>
                    <a:schemeClr val="tx1"/>
                  </a:solidFill>
                  <a:latin typeface="Calibri" panose="020F0502020204030204" pitchFamily="34" charset="0"/>
                  <a:ea typeface="宋体" panose="02010600030101010101" pitchFamily="2" charset="-122"/>
                </a:defRPr>
              </a:lvl6pPr>
              <a:lvl7pPr marL="2971800" indent="-228600" eaLnBrk="0" fontAlgn="base" hangingPunct="0">
                <a:spcBef>
                  <a:spcPct val="0"/>
                </a:spcBef>
                <a:spcAft>
                  <a:spcPct val="0"/>
                </a:spcAft>
                <a:buFont typeface="Arial" panose="020B0604020202020204" pitchFamily="34" charset="0"/>
                <a:defRPr>
                  <a:solidFill>
                    <a:schemeClr val="tx1"/>
                  </a:solidFill>
                  <a:latin typeface="Calibri" panose="020F0502020204030204" pitchFamily="34" charset="0"/>
                  <a:ea typeface="宋体" panose="02010600030101010101" pitchFamily="2" charset="-122"/>
                </a:defRPr>
              </a:lvl7pPr>
              <a:lvl8pPr marL="3429000" indent="-228600" eaLnBrk="0" fontAlgn="base" hangingPunct="0">
                <a:spcBef>
                  <a:spcPct val="0"/>
                </a:spcBef>
                <a:spcAft>
                  <a:spcPct val="0"/>
                </a:spcAft>
                <a:buFont typeface="Arial" panose="020B0604020202020204" pitchFamily="34" charset="0"/>
                <a:defRPr>
                  <a:solidFill>
                    <a:schemeClr val="tx1"/>
                  </a:solidFill>
                  <a:latin typeface="Calibri" panose="020F0502020204030204" pitchFamily="34" charset="0"/>
                  <a:ea typeface="宋体" panose="02010600030101010101" pitchFamily="2" charset="-122"/>
                </a:defRPr>
              </a:lvl8pPr>
              <a:lvl9pPr marL="3886200" indent="-228600" eaLnBrk="0" fontAlgn="base" hangingPunct="0">
                <a:spcBef>
                  <a:spcPct val="0"/>
                </a:spcBef>
                <a:spcAft>
                  <a:spcPct val="0"/>
                </a:spcAft>
                <a:buFont typeface="Arial" panose="020B0604020202020204" pitchFamily="34" charset="0"/>
                <a:defRPr>
                  <a:solidFill>
                    <a:schemeClr val="tx1"/>
                  </a:solidFill>
                  <a:latin typeface="Calibri" panose="020F0502020204030204" pitchFamily="34" charset="0"/>
                  <a:ea typeface="宋体" panose="02010600030101010101" pitchFamily="2" charset="-122"/>
                </a:defRPr>
              </a:lvl9pPr>
            </a:lstStyle>
            <a:p>
              <a:pPr algn="ctr" eaLnBrk="1" hangingPunct="1"/>
              <a:endParaRPr lang="zh-CN" altLang="en-US">
                <a:solidFill>
                  <a:srgbClr val="FFFFFF"/>
                </a:solidFill>
              </a:endParaRPr>
            </a:p>
          </p:txBody>
        </p:sp>
        <p:sp>
          <p:nvSpPr>
            <p:cNvPr id="52" name="等腰三角形 10"/>
            <p:cNvSpPr>
              <a:spLocks noChangeArrowheads="1"/>
            </p:cNvSpPr>
            <p:nvPr/>
          </p:nvSpPr>
          <p:spPr bwMode="auto">
            <a:xfrm rot="-2580544">
              <a:off x="868895" y="1325164"/>
              <a:ext cx="2014750" cy="2281014"/>
            </a:xfrm>
            <a:prstGeom prst="triangle">
              <a:avLst>
                <a:gd name="adj" fmla="val 50000"/>
              </a:avLst>
            </a:prstGeom>
            <a:noFill/>
            <a:ln w="12700">
              <a:solidFill>
                <a:schemeClr val="bg1"/>
              </a:solidFill>
              <a:miter lim="800000"/>
              <a:headEnd/>
              <a:tailEnd/>
            </a:ln>
            <a:extLst>
              <a:ext uri="{909E8E84-426E-40DD-AFC4-6F175D3DCCD1}">
                <a14:hiddenFill xmlns:a14="http://schemas.microsoft.com/office/drawing/2010/main">
                  <a:solidFill>
                    <a:srgbClr val="FFFFFF"/>
                  </a:solidFill>
                </a14:hiddenFill>
              </a:ext>
            </a:extLst>
          </p:spPr>
          <p:txBody>
            <a:bodyPr anchor="ctr"/>
            <a:lstStyle>
              <a:lvl1pPr>
                <a:defRPr>
                  <a:solidFill>
                    <a:schemeClr val="tx1"/>
                  </a:solidFill>
                  <a:latin typeface="Calibri" panose="020F0502020204030204" pitchFamily="34" charset="0"/>
                  <a:ea typeface="宋体" panose="02010600030101010101" pitchFamily="2" charset="-122"/>
                </a:defRPr>
              </a:lvl1pPr>
              <a:lvl2pPr marL="742950" indent="-285750">
                <a:defRPr>
                  <a:solidFill>
                    <a:schemeClr val="tx1"/>
                  </a:solidFill>
                  <a:latin typeface="Calibri" panose="020F0502020204030204" pitchFamily="34" charset="0"/>
                  <a:ea typeface="宋体" panose="02010600030101010101" pitchFamily="2" charset="-122"/>
                </a:defRPr>
              </a:lvl2pPr>
              <a:lvl3pPr marL="1143000" indent="-228600">
                <a:defRPr>
                  <a:solidFill>
                    <a:schemeClr val="tx1"/>
                  </a:solidFill>
                  <a:latin typeface="Calibri" panose="020F0502020204030204" pitchFamily="34" charset="0"/>
                  <a:ea typeface="宋体" panose="02010600030101010101" pitchFamily="2" charset="-122"/>
                </a:defRPr>
              </a:lvl3pPr>
              <a:lvl4pPr marL="1600200" indent="-228600">
                <a:defRPr>
                  <a:solidFill>
                    <a:schemeClr val="tx1"/>
                  </a:solidFill>
                  <a:latin typeface="Calibri" panose="020F0502020204030204" pitchFamily="34" charset="0"/>
                  <a:ea typeface="宋体" panose="02010600030101010101" pitchFamily="2" charset="-122"/>
                </a:defRPr>
              </a:lvl4pPr>
              <a:lvl5pPr marL="2057400" indent="-228600">
                <a:defRPr>
                  <a:solidFill>
                    <a:schemeClr val="tx1"/>
                  </a:solidFill>
                  <a:latin typeface="Calibri" panose="020F0502020204030204" pitchFamily="34" charset="0"/>
                  <a:ea typeface="宋体" panose="02010600030101010101" pitchFamily="2" charset="-122"/>
                </a:defRPr>
              </a:lvl5pPr>
              <a:lvl6pPr marL="2514600" indent="-228600" eaLnBrk="0" fontAlgn="base" hangingPunct="0">
                <a:spcBef>
                  <a:spcPct val="0"/>
                </a:spcBef>
                <a:spcAft>
                  <a:spcPct val="0"/>
                </a:spcAft>
                <a:buFont typeface="Arial" panose="020B0604020202020204" pitchFamily="34" charset="0"/>
                <a:defRPr>
                  <a:solidFill>
                    <a:schemeClr val="tx1"/>
                  </a:solidFill>
                  <a:latin typeface="Calibri" panose="020F0502020204030204" pitchFamily="34" charset="0"/>
                  <a:ea typeface="宋体" panose="02010600030101010101" pitchFamily="2" charset="-122"/>
                </a:defRPr>
              </a:lvl6pPr>
              <a:lvl7pPr marL="2971800" indent="-228600" eaLnBrk="0" fontAlgn="base" hangingPunct="0">
                <a:spcBef>
                  <a:spcPct val="0"/>
                </a:spcBef>
                <a:spcAft>
                  <a:spcPct val="0"/>
                </a:spcAft>
                <a:buFont typeface="Arial" panose="020B0604020202020204" pitchFamily="34" charset="0"/>
                <a:defRPr>
                  <a:solidFill>
                    <a:schemeClr val="tx1"/>
                  </a:solidFill>
                  <a:latin typeface="Calibri" panose="020F0502020204030204" pitchFamily="34" charset="0"/>
                  <a:ea typeface="宋体" panose="02010600030101010101" pitchFamily="2" charset="-122"/>
                </a:defRPr>
              </a:lvl7pPr>
              <a:lvl8pPr marL="3429000" indent="-228600" eaLnBrk="0" fontAlgn="base" hangingPunct="0">
                <a:spcBef>
                  <a:spcPct val="0"/>
                </a:spcBef>
                <a:spcAft>
                  <a:spcPct val="0"/>
                </a:spcAft>
                <a:buFont typeface="Arial" panose="020B0604020202020204" pitchFamily="34" charset="0"/>
                <a:defRPr>
                  <a:solidFill>
                    <a:schemeClr val="tx1"/>
                  </a:solidFill>
                  <a:latin typeface="Calibri" panose="020F0502020204030204" pitchFamily="34" charset="0"/>
                  <a:ea typeface="宋体" panose="02010600030101010101" pitchFamily="2" charset="-122"/>
                </a:defRPr>
              </a:lvl8pPr>
              <a:lvl9pPr marL="3886200" indent="-228600" eaLnBrk="0" fontAlgn="base" hangingPunct="0">
                <a:spcBef>
                  <a:spcPct val="0"/>
                </a:spcBef>
                <a:spcAft>
                  <a:spcPct val="0"/>
                </a:spcAft>
                <a:buFont typeface="Arial" panose="020B0604020202020204" pitchFamily="34" charset="0"/>
                <a:defRPr>
                  <a:solidFill>
                    <a:schemeClr val="tx1"/>
                  </a:solidFill>
                  <a:latin typeface="Calibri" panose="020F0502020204030204" pitchFamily="34" charset="0"/>
                  <a:ea typeface="宋体" panose="02010600030101010101" pitchFamily="2" charset="-122"/>
                </a:defRPr>
              </a:lvl9pPr>
            </a:lstStyle>
            <a:p>
              <a:pPr algn="ctr" eaLnBrk="1" hangingPunct="1"/>
              <a:endParaRPr lang="zh-CN" altLang="en-US">
                <a:solidFill>
                  <a:srgbClr val="FFFFFF"/>
                </a:solidFill>
              </a:endParaRPr>
            </a:p>
          </p:txBody>
        </p:sp>
        <p:sp>
          <p:nvSpPr>
            <p:cNvPr id="53" name="椭圆 11"/>
            <p:cNvSpPr>
              <a:spLocks noChangeArrowheads="1"/>
            </p:cNvSpPr>
            <p:nvPr/>
          </p:nvSpPr>
          <p:spPr bwMode="auto">
            <a:xfrm>
              <a:off x="3390865" y="1639209"/>
              <a:ext cx="58872" cy="53241"/>
            </a:xfrm>
            <a:prstGeom prst="ellipse">
              <a:avLst/>
            </a:prstGeom>
            <a:solidFill>
              <a:schemeClr val="bg1"/>
            </a:solidFill>
            <a:ln w="12700">
              <a:solidFill>
                <a:schemeClr val="bg1"/>
              </a:solidFill>
              <a:round/>
              <a:headEnd/>
              <a:tailEnd/>
            </a:ln>
          </p:spPr>
          <p:txBody>
            <a:bodyPr anchor="ctr"/>
            <a:lstStyle>
              <a:lvl1pPr>
                <a:defRPr>
                  <a:solidFill>
                    <a:schemeClr val="tx1"/>
                  </a:solidFill>
                  <a:latin typeface="Calibri" panose="020F0502020204030204" pitchFamily="34" charset="0"/>
                  <a:ea typeface="宋体" panose="02010600030101010101" pitchFamily="2" charset="-122"/>
                </a:defRPr>
              </a:lvl1pPr>
              <a:lvl2pPr marL="742950" indent="-285750">
                <a:defRPr>
                  <a:solidFill>
                    <a:schemeClr val="tx1"/>
                  </a:solidFill>
                  <a:latin typeface="Calibri" panose="020F0502020204030204" pitchFamily="34" charset="0"/>
                  <a:ea typeface="宋体" panose="02010600030101010101" pitchFamily="2" charset="-122"/>
                </a:defRPr>
              </a:lvl2pPr>
              <a:lvl3pPr marL="1143000" indent="-228600">
                <a:defRPr>
                  <a:solidFill>
                    <a:schemeClr val="tx1"/>
                  </a:solidFill>
                  <a:latin typeface="Calibri" panose="020F0502020204030204" pitchFamily="34" charset="0"/>
                  <a:ea typeface="宋体" panose="02010600030101010101" pitchFamily="2" charset="-122"/>
                </a:defRPr>
              </a:lvl3pPr>
              <a:lvl4pPr marL="1600200" indent="-228600">
                <a:defRPr>
                  <a:solidFill>
                    <a:schemeClr val="tx1"/>
                  </a:solidFill>
                  <a:latin typeface="Calibri" panose="020F0502020204030204" pitchFamily="34" charset="0"/>
                  <a:ea typeface="宋体" panose="02010600030101010101" pitchFamily="2" charset="-122"/>
                </a:defRPr>
              </a:lvl4pPr>
              <a:lvl5pPr marL="2057400" indent="-228600">
                <a:defRPr>
                  <a:solidFill>
                    <a:schemeClr val="tx1"/>
                  </a:solidFill>
                  <a:latin typeface="Calibri" panose="020F0502020204030204" pitchFamily="34" charset="0"/>
                  <a:ea typeface="宋体" panose="02010600030101010101" pitchFamily="2" charset="-122"/>
                </a:defRPr>
              </a:lvl5pPr>
              <a:lvl6pPr marL="2514600" indent="-228600" eaLnBrk="0" fontAlgn="base" hangingPunct="0">
                <a:spcBef>
                  <a:spcPct val="0"/>
                </a:spcBef>
                <a:spcAft>
                  <a:spcPct val="0"/>
                </a:spcAft>
                <a:buFont typeface="Arial" panose="020B0604020202020204" pitchFamily="34" charset="0"/>
                <a:defRPr>
                  <a:solidFill>
                    <a:schemeClr val="tx1"/>
                  </a:solidFill>
                  <a:latin typeface="Calibri" panose="020F0502020204030204" pitchFamily="34" charset="0"/>
                  <a:ea typeface="宋体" panose="02010600030101010101" pitchFamily="2" charset="-122"/>
                </a:defRPr>
              </a:lvl6pPr>
              <a:lvl7pPr marL="2971800" indent="-228600" eaLnBrk="0" fontAlgn="base" hangingPunct="0">
                <a:spcBef>
                  <a:spcPct val="0"/>
                </a:spcBef>
                <a:spcAft>
                  <a:spcPct val="0"/>
                </a:spcAft>
                <a:buFont typeface="Arial" panose="020B0604020202020204" pitchFamily="34" charset="0"/>
                <a:defRPr>
                  <a:solidFill>
                    <a:schemeClr val="tx1"/>
                  </a:solidFill>
                  <a:latin typeface="Calibri" panose="020F0502020204030204" pitchFamily="34" charset="0"/>
                  <a:ea typeface="宋体" panose="02010600030101010101" pitchFamily="2" charset="-122"/>
                </a:defRPr>
              </a:lvl7pPr>
              <a:lvl8pPr marL="3429000" indent="-228600" eaLnBrk="0" fontAlgn="base" hangingPunct="0">
                <a:spcBef>
                  <a:spcPct val="0"/>
                </a:spcBef>
                <a:spcAft>
                  <a:spcPct val="0"/>
                </a:spcAft>
                <a:buFont typeface="Arial" panose="020B0604020202020204" pitchFamily="34" charset="0"/>
                <a:defRPr>
                  <a:solidFill>
                    <a:schemeClr val="tx1"/>
                  </a:solidFill>
                  <a:latin typeface="Calibri" panose="020F0502020204030204" pitchFamily="34" charset="0"/>
                  <a:ea typeface="宋体" panose="02010600030101010101" pitchFamily="2" charset="-122"/>
                </a:defRPr>
              </a:lvl8pPr>
              <a:lvl9pPr marL="3886200" indent="-228600" eaLnBrk="0" fontAlgn="base" hangingPunct="0">
                <a:spcBef>
                  <a:spcPct val="0"/>
                </a:spcBef>
                <a:spcAft>
                  <a:spcPct val="0"/>
                </a:spcAft>
                <a:buFont typeface="Arial" panose="020B0604020202020204" pitchFamily="34" charset="0"/>
                <a:defRPr>
                  <a:solidFill>
                    <a:schemeClr val="tx1"/>
                  </a:solidFill>
                  <a:latin typeface="Calibri" panose="020F0502020204030204" pitchFamily="34" charset="0"/>
                  <a:ea typeface="宋体" panose="02010600030101010101" pitchFamily="2" charset="-122"/>
                </a:defRPr>
              </a:lvl9pPr>
            </a:lstStyle>
            <a:p>
              <a:pPr algn="ctr" eaLnBrk="1" hangingPunct="1"/>
              <a:endParaRPr lang="zh-CN" altLang="en-US">
                <a:solidFill>
                  <a:srgbClr val="FFFFFF"/>
                </a:solidFill>
              </a:endParaRPr>
            </a:p>
          </p:txBody>
        </p:sp>
      </p:grpSp>
      <p:grpSp>
        <p:nvGrpSpPr>
          <p:cNvPr id="58" name="组合 8"/>
          <p:cNvGrpSpPr>
            <a:grpSpLocks/>
          </p:cNvGrpSpPr>
          <p:nvPr/>
        </p:nvGrpSpPr>
        <p:grpSpPr bwMode="auto">
          <a:xfrm>
            <a:off x="2025537" y="4045005"/>
            <a:ext cx="441325" cy="461347"/>
            <a:chOff x="0" y="0"/>
            <a:chExt cx="3449737" cy="3606178"/>
          </a:xfrm>
        </p:grpSpPr>
        <p:sp>
          <p:nvSpPr>
            <p:cNvPr id="59" name="等腰三角形 9"/>
            <p:cNvSpPr>
              <a:spLocks noChangeArrowheads="1"/>
            </p:cNvSpPr>
            <p:nvPr/>
          </p:nvSpPr>
          <p:spPr bwMode="auto">
            <a:xfrm rot="716823">
              <a:off x="0" y="0"/>
              <a:ext cx="3320428" cy="3450556"/>
            </a:xfrm>
            <a:prstGeom prst="triangle">
              <a:avLst>
                <a:gd name="adj" fmla="val 50000"/>
              </a:avLst>
            </a:prstGeom>
            <a:solidFill>
              <a:schemeClr val="bg1">
                <a:alpha val="39999"/>
              </a:schemeClr>
            </a:solidFill>
            <a:ln>
              <a:noFill/>
            </a:ln>
            <a:extLst>
              <a:ext uri="{91240B29-F687-4F45-9708-019B960494DF}">
                <a14:hiddenLine xmlns:a14="http://schemas.microsoft.com/office/drawing/2010/main" w="9525">
                  <a:solidFill>
                    <a:srgbClr val="000000"/>
                  </a:solidFill>
                  <a:miter lim="800000"/>
                  <a:headEnd/>
                  <a:tailEnd/>
                </a14:hiddenLine>
              </a:ext>
            </a:extLst>
          </p:spPr>
          <p:txBody>
            <a:bodyPr anchor="ctr"/>
            <a:lstStyle>
              <a:lvl1pPr>
                <a:defRPr>
                  <a:solidFill>
                    <a:schemeClr val="tx1"/>
                  </a:solidFill>
                  <a:latin typeface="Calibri" panose="020F0502020204030204" pitchFamily="34" charset="0"/>
                  <a:ea typeface="宋体" panose="02010600030101010101" pitchFamily="2" charset="-122"/>
                </a:defRPr>
              </a:lvl1pPr>
              <a:lvl2pPr marL="742950" indent="-285750">
                <a:defRPr>
                  <a:solidFill>
                    <a:schemeClr val="tx1"/>
                  </a:solidFill>
                  <a:latin typeface="Calibri" panose="020F0502020204030204" pitchFamily="34" charset="0"/>
                  <a:ea typeface="宋体" panose="02010600030101010101" pitchFamily="2" charset="-122"/>
                </a:defRPr>
              </a:lvl2pPr>
              <a:lvl3pPr marL="1143000" indent="-228600">
                <a:defRPr>
                  <a:solidFill>
                    <a:schemeClr val="tx1"/>
                  </a:solidFill>
                  <a:latin typeface="Calibri" panose="020F0502020204030204" pitchFamily="34" charset="0"/>
                  <a:ea typeface="宋体" panose="02010600030101010101" pitchFamily="2" charset="-122"/>
                </a:defRPr>
              </a:lvl3pPr>
              <a:lvl4pPr marL="1600200" indent="-228600">
                <a:defRPr>
                  <a:solidFill>
                    <a:schemeClr val="tx1"/>
                  </a:solidFill>
                  <a:latin typeface="Calibri" panose="020F0502020204030204" pitchFamily="34" charset="0"/>
                  <a:ea typeface="宋体" panose="02010600030101010101" pitchFamily="2" charset="-122"/>
                </a:defRPr>
              </a:lvl4pPr>
              <a:lvl5pPr marL="2057400" indent="-228600">
                <a:defRPr>
                  <a:solidFill>
                    <a:schemeClr val="tx1"/>
                  </a:solidFill>
                  <a:latin typeface="Calibri" panose="020F0502020204030204" pitchFamily="34" charset="0"/>
                  <a:ea typeface="宋体" panose="02010600030101010101" pitchFamily="2" charset="-122"/>
                </a:defRPr>
              </a:lvl5pPr>
              <a:lvl6pPr marL="2514600" indent="-228600" eaLnBrk="0" fontAlgn="base" hangingPunct="0">
                <a:spcBef>
                  <a:spcPct val="0"/>
                </a:spcBef>
                <a:spcAft>
                  <a:spcPct val="0"/>
                </a:spcAft>
                <a:buFont typeface="Arial" panose="020B0604020202020204" pitchFamily="34" charset="0"/>
                <a:defRPr>
                  <a:solidFill>
                    <a:schemeClr val="tx1"/>
                  </a:solidFill>
                  <a:latin typeface="Calibri" panose="020F0502020204030204" pitchFamily="34" charset="0"/>
                  <a:ea typeface="宋体" panose="02010600030101010101" pitchFamily="2" charset="-122"/>
                </a:defRPr>
              </a:lvl6pPr>
              <a:lvl7pPr marL="2971800" indent="-228600" eaLnBrk="0" fontAlgn="base" hangingPunct="0">
                <a:spcBef>
                  <a:spcPct val="0"/>
                </a:spcBef>
                <a:spcAft>
                  <a:spcPct val="0"/>
                </a:spcAft>
                <a:buFont typeface="Arial" panose="020B0604020202020204" pitchFamily="34" charset="0"/>
                <a:defRPr>
                  <a:solidFill>
                    <a:schemeClr val="tx1"/>
                  </a:solidFill>
                  <a:latin typeface="Calibri" panose="020F0502020204030204" pitchFamily="34" charset="0"/>
                  <a:ea typeface="宋体" panose="02010600030101010101" pitchFamily="2" charset="-122"/>
                </a:defRPr>
              </a:lvl7pPr>
              <a:lvl8pPr marL="3429000" indent="-228600" eaLnBrk="0" fontAlgn="base" hangingPunct="0">
                <a:spcBef>
                  <a:spcPct val="0"/>
                </a:spcBef>
                <a:spcAft>
                  <a:spcPct val="0"/>
                </a:spcAft>
                <a:buFont typeface="Arial" panose="020B0604020202020204" pitchFamily="34" charset="0"/>
                <a:defRPr>
                  <a:solidFill>
                    <a:schemeClr val="tx1"/>
                  </a:solidFill>
                  <a:latin typeface="Calibri" panose="020F0502020204030204" pitchFamily="34" charset="0"/>
                  <a:ea typeface="宋体" panose="02010600030101010101" pitchFamily="2" charset="-122"/>
                </a:defRPr>
              </a:lvl8pPr>
              <a:lvl9pPr marL="3886200" indent="-228600" eaLnBrk="0" fontAlgn="base" hangingPunct="0">
                <a:spcBef>
                  <a:spcPct val="0"/>
                </a:spcBef>
                <a:spcAft>
                  <a:spcPct val="0"/>
                </a:spcAft>
                <a:buFont typeface="Arial" panose="020B0604020202020204" pitchFamily="34" charset="0"/>
                <a:defRPr>
                  <a:solidFill>
                    <a:schemeClr val="tx1"/>
                  </a:solidFill>
                  <a:latin typeface="Calibri" panose="020F0502020204030204" pitchFamily="34" charset="0"/>
                  <a:ea typeface="宋体" panose="02010600030101010101" pitchFamily="2" charset="-122"/>
                </a:defRPr>
              </a:lvl9pPr>
            </a:lstStyle>
            <a:p>
              <a:pPr algn="ctr" eaLnBrk="1" hangingPunct="1"/>
              <a:endParaRPr lang="zh-CN" altLang="en-US">
                <a:solidFill>
                  <a:srgbClr val="FFFFFF"/>
                </a:solidFill>
              </a:endParaRPr>
            </a:p>
          </p:txBody>
        </p:sp>
        <p:sp>
          <p:nvSpPr>
            <p:cNvPr id="60" name="等腰三角形 10"/>
            <p:cNvSpPr>
              <a:spLocks noChangeArrowheads="1"/>
            </p:cNvSpPr>
            <p:nvPr/>
          </p:nvSpPr>
          <p:spPr bwMode="auto">
            <a:xfrm rot="-2580544">
              <a:off x="868895" y="1325164"/>
              <a:ext cx="2014750" cy="2281014"/>
            </a:xfrm>
            <a:prstGeom prst="triangle">
              <a:avLst>
                <a:gd name="adj" fmla="val 50000"/>
              </a:avLst>
            </a:prstGeom>
            <a:noFill/>
            <a:ln w="12700">
              <a:solidFill>
                <a:schemeClr val="bg1"/>
              </a:solidFill>
              <a:miter lim="800000"/>
              <a:headEnd/>
              <a:tailEnd/>
            </a:ln>
            <a:extLst>
              <a:ext uri="{909E8E84-426E-40DD-AFC4-6F175D3DCCD1}">
                <a14:hiddenFill xmlns:a14="http://schemas.microsoft.com/office/drawing/2010/main">
                  <a:solidFill>
                    <a:srgbClr val="FFFFFF"/>
                  </a:solidFill>
                </a14:hiddenFill>
              </a:ext>
            </a:extLst>
          </p:spPr>
          <p:txBody>
            <a:bodyPr anchor="ctr"/>
            <a:lstStyle>
              <a:lvl1pPr>
                <a:defRPr>
                  <a:solidFill>
                    <a:schemeClr val="tx1"/>
                  </a:solidFill>
                  <a:latin typeface="Calibri" panose="020F0502020204030204" pitchFamily="34" charset="0"/>
                  <a:ea typeface="宋体" panose="02010600030101010101" pitchFamily="2" charset="-122"/>
                </a:defRPr>
              </a:lvl1pPr>
              <a:lvl2pPr marL="742950" indent="-285750">
                <a:defRPr>
                  <a:solidFill>
                    <a:schemeClr val="tx1"/>
                  </a:solidFill>
                  <a:latin typeface="Calibri" panose="020F0502020204030204" pitchFamily="34" charset="0"/>
                  <a:ea typeface="宋体" panose="02010600030101010101" pitchFamily="2" charset="-122"/>
                </a:defRPr>
              </a:lvl2pPr>
              <a:lvl3pPr marL="1143000" indent="-228600">
                <a:defRPr>
                  <a:solidFill>
                    <a:schemeClr val="tx1"/>
                  </a:solidFill>
                  <a:latin typeface="Calibri" panose="020F0502020204030204" pitchFamily="34" charset="0"/>
                  <a:ea typeface="宋体" panose="02010600030101010101" pitchFamily="2" charset="-122"/>
                </a:defRPr>
              </a:lvl3pPr>
              <a:lvl4pPr marL="1600200" indent="-228600">
                <a:defRPr>
                  <a:solidFill>
                    <a:schemeClr val="tx1"/>
                  </a:solidFill>
                  <a:latin typeface="Calibri" panose="020F0502020204030204" pitchFamily="34" charset="0"/>
                  <a:ea typeface="宋体" panose="02010600030101010101" pitchFamily="2" charset="-122"/>
                </a:defRPr>
              </a:lvl4pPr>
              <a:lvl5pPr marL="2057400" indent="-228600">
                <a:defRPr>
                  <a:solidFill>
                    <a:schemeClr val="tx1"/>
                  </a:solidFill>
                  <a:latin typeface="Calibri" panose="020F0502020204030204" pitchFamily="34" charset="0"/>
                  <a:ea typeface="宋体" panose="02010600030101010101" pitchFamily="2" charset="-122"/>
                </a:defRPr>
              </a:lvl5pPr>
              <a:lvl6pPr marL="2514600" indent="-228600" eaLnBrk="0" fontAlgn="base" hangingPunct="0">
                <a:spcBef>
                  <a:spcPct val="0"/>
                </a:spcBef>
                <a:spcAft>
                  <a:spcPct val="0"/>
                </a:spcAft>
                <a:buFont typeface="Arial" panose="020B0604020202020204" pitchFamily="34" charset="0"/>
                <a:defRPr>
                  <a:solidFill>
                    <a:schemeClr val="tx1"/>
                  </a:solidFill>
                  <a:latin typeface="Calibri" panose="020F0502020204030204" pitchFamily="34" charset="0"/>
                  <a:ea typeface="宋体" panose="02010600030101010101" pitchFamily="2" charset="-122"/>
                </a:defRPr>
              </a:lvl6pPr>
              <a:lvl7pPr marL="2971800" indent="-228600" eaLnBrk="0" fontAlgn="base" hangingPunct="0">
                <a:spcBef>
                  <a:spcPct val="0"/>
                </a:spcBef>
                <a:spcAft>
                  <a:spcPct val="0"/>
                </a:spcAft>
                <a:buFont typeface="Arial" panose="020B0604020202020204" pitchFamily="34" charset="0"/>
                <a:defRPr>
                  <a:solidFill>
                    <a:schemeClr val="tx1"/>
                  </a:solidFill>
                  <a:latin typeface="Calibri" panose="020F0502020204030204" pitchFamily="34" charset="0"/>
                  <a:ea typeface="宋体" panose="02010600030101010101" pitchFamily="2" charset="-122"/>
                </a:defRPr>
              </a:lvl7pPr>
              <a:lvl8pPr marL="3429000" indent="-228600" eaLnBrk="0" fontAlgn="base" hangingPunct="0">
                <a:spcBef>
                  <a:spcPct val="0"/>
                </a:spcBef>
                <a:spcAft>
                  <a:spcPct val="0"/>
                </a:spcAft>
                <a:buFont typeface="Arial" panose="020B0604020202020204" pitchFamily="34" charset="0"/>
                <a:defRPr>
                  <a:solidFill>
                    <a:schemeClr val="tx1"/>
                  </a:solidFill>
                  <a:latin typeface="Calibri" panose="020F0502020204030204" pitchFamily="34" charset="0"/>
                  <a:ea typeface="宋体" panose="02010600030101010101" pitchFamily="2" charset="-122"/>
                </a:defRPr>
              </a:lvl8pPr>
              <a:lvl9pPr marL="3886200" indent="-228600" eaLnBrk="0" fontAlgn="base" hangingPunct="0">
                <a:spcBef>
                  <a:spcPct val="0"/>
                </a:spcBef>
                <a:spcAft>
                  <a:spcPct val="0"/>
                </a:spcAft>
                <a:buFont typeface="Arial" panose="020B0604020202020204" pitchFamily="34" charset="0"/>
                <a:defRPr>
                  <a:solidFill>
                    <a:schemeClr val="tx1"/>
                  </a:solidFill>
                  <a:latin typeface="Calibri" panose="020F0502020204030204" pitchFamily="34" charset="0"/>
                  <a:ea typeface="宋体" panose="02010600030101010101" pitchFamily="2" charset="-122"/>
                </a:defRPr>
              </a:lvl9pPr>
            </a:lstStyle>
            <a:p>
              <a:pPr algn="ctr" eaLnBrk="1" hangingPunct="1"/>
              <a:endParaRPr lang="zh-CN" altLang="en-US">
                <a:solidFill>
                  <a:srgbClr val="FFFFFF"/>
                </a:solidFill>
              </a:endParaRPr>
            </a:p>
          </p:txBody>
        </p:sp>
        <p:sp>
          <p:nvSpPr>
            <p:cNvPr id="61" name="椭圆 11"/>
            <p:cNvSpPr>
              <a:spLocks noChangeArrowheads="1"/>
            </p:cNvSpPr>
            <p:nvPr/>
          </p:nvSpPr>
          <p:spPr bwMode="auto">
            <a:xfrm>
              <a:off x="3390865" y="1639209"/>
              <a:ext cx="58872" cy="53241"/>
            </a:xfrm>
            <a:prstGeom prst="ellipse">
              <a:avLst/>
            </a:prstGeom>
            <a:solidFill>
              <a:schemeClr val="bg1"/>
            </a:solidFill>
            <a:ln w="12700">
              <a:solidFill>
                <a:schemeClr val="bg1"/>
              </a:solidFill>
              <a:round/>
              <a:headEnd/>
              <a:tailEnd/>
            </a:ln>
          </p:spPr>
          <p:txBody>
            <a:bodyPr anchor="ctr"/>
            <a:lstStyle>
              <a:lvl1pPr>
                <a:defRPr>
                  <a:solidFill>
                    <a:schemeClr val="tx1"/>
                  </a:solidFill>
                  <a:latin typeface="Calibri" panose="020F0502020204030204" pitchFamily="34" charset="0"/>
                  <a:ea typeface="宋体" panose="02010600030101010101" pitchFamily="2" charset="-122"/>
                </a:defRPr>
              </a:lvl1pPr>
              <a:lvl2pPr marL="742950" indent="-285750">
                <a:defRPr>
                  <a:solidFill>
                    <a:schemeClr val="tx1"/>
                  </a:solidFill>
                  <a:latin typeface="Calibri" panose="020F0502020204030204" pitchFamily="34" charset="0"/>
                  <a:ea typeface="宋体" panose="02010600030101010101" pitchFamily="2" charset="-122"/>
                </a:defRPr>
              </a:lvl2pPr>
              <a:lvl3pPr marL="1143000" indent="-228600">
                <a:defRPr>
                  <a:solidFill>
                    <a:schemeClr val="tx1"/>
                  </a:solidFill>
                  <a:latin typeface="Calibri" panose="020F0502020204030204" pitchFamily="34" charset="0"/>
                  <a:ea typeface="宋体" panose="02010600030101010101" pitchFamily="2" charset="-122"/>
                </a:defRPr>
              </a:lvl3pPr>
              <a:lvl4pPr marL="1600200" indent="-228600">
                <a:defRPr>
                  <a:solidFill>
                    <a:schemeClr val="tx1"/>
                  </a:solidFill>
                  <a:latin typeface="Calibri" panose="020F0502020204030204" pitchFamily="34" charset="0"/>
                  <a:ea typeface="宋体" panose="02010600030101010101" pitchFamily="2" charset="-122"/>
                </a:defRPr>
              </a:lvl4pPr>
              <a:lvl5pPr marL="2057400" indent="-228600">
                <a:defRPr>
                  <a:solidFill>
                    <a:schemeClr val="tx1"/>
                  </a:solidFill>
                  <a:latin typeface="Calibri" panose="020F0502020204030204" pitchFamily="34" charset="0"/>
                  <a:ea typeface="宋体" panose="02010600030101010101" pitchFamily="2" charset="-122"/>
                </a:defRPr>
              </a:lvl5pPr>
              <a:lvl6pPr marL="2514600" indent="-228600" eaLnBrk="0" fontAlgn="base" hangingPunct="0">
                <a:spcBef>
                  <a:spcPct val="0"/>
                </a:spcBef>
                <a:spcAft>
                  <a:spcPct val="0"/>
                </a:spcAft>
                <a:buFont typeface="Arial" panose="020B0604020202020204" pitchFamily="34" charset="0"/>
                <a:defRPr>
                  <a:solidFill>
                    <a:schemeClr val="tx1"/>
                  </a:solidFill>
                  <a:latin typeface="Calibri" panose="020F0502020204030204" pitchFamily="34" charset="0"/>
                  <a:ea typeface="宋体" panose="02010600030101010101" pitchFamily="2" charset="-122"/>
                </a:defRPr>
              </a:lvl6pPr>
              <a:lvl7pPr marL="2971800" indent="-228600" eaLnBrk="0" fontAlgn="base" hangingPunct="0">
                <a:spcBef>
                  <a:spcPct val="0"/>
                </a:spcBef>
                <a:spcAft>
                  <a:spcPct val="0"/>
                </a:spcAft>
                <a:buFont typeface="Arial" panose="020B0604020202020204" pitchFamily="34" charset="0"/>
                <a:defRPr>
                  <a:solidFill>
                    <a:schemeClr val="tx1"/>
                  </a:solidFill>
                  <a:latin typeface="Calibri" panose="020F0502020204030204" pitchFamily="34" charset="0"/>
                  <a:ea typeface="宋体" panose="02010600030101010101" pitchFamily="2" charset="-122"/>
                </a:defRPr>
              </a:lvl7pPr>
              <a:lvl8pPr marL="3429000" indent="-228600" eaLnBrk="0" fontAlgn="base" hangingPunct="0">
                <a:spcBef>
                  <a:spcPct val="0"/>
                </a:spcBef>
                <a:spcAft>
                  <a:spcPct val="0"/>
                </a:spcAft>
                <a:buFont typeface="Arial" panose="020B0604020202020204" pitchFamily="34" charset="0"/>
                <a:defRPr>
                  <a:solidFill>
                    <a:schemeClr val="tx1"/>
                  </a:solidFill>
                  <a:latin typeface="Calibri" panose="020F0502020204030204" pitchFamily="34" charset="0"/>
                  <a:ea typeface="宋体" panose="02010600030101010101" pitchFamily="2" charset="-122"/>
                </a:defRPr>
              </a:lvl8pPr>
              <a:lvl9pPr marL="3886200" indent="-228600" eaLnBrk="0" fontAlgn="base" hangingPunct="0">
                <a:spcBef>
                  <a:spcPct val="0"/>
                </a:spcBef>
                <a:spcAft>
                  <a:spcPct val="0"/>
                </a:spcAft>
                <a:buFont typeface="Arial" panose="020B0604020202020204" pitchFamily="34" charset="0"/>
                <a:defRPr>
                  <a:solidFill>
                    <a:schemeClr val="tx1"/>
                  </a:solidFill>
                  <a:latin typeface="Calibri" panose="020F0502020204030204" pitchFamily="34" charset="0"/>
                  <a:ea typeface="宋体" panose="02010600030101010101" pitchFamily="2" charset="-122"/>
                </a:defRPr>
              </a:lvl9pPr>
            </a:lstStyle>
            <a:p>
              <a:pPr algn="ctr" eaLnBrk="1" hangingPunct="1"/>
              <a:endParaRPr lang="zh-CN" altLang="en-US">
                <a:solidFill>
                  <a:srgbClr val="FFFFFF"/>
                </a:solidFill>
              </a:endParaRPr>
            </a:p>
          </p:txBody>
        </p:sp>
      </p:grpSp>
      <p:sp>
        <p:nvSpPr>
          <p:cNvPr id="31" name="文本框 22"/>
          <p:cNvSpPr txBox="1">
            <a:spLocks noChangeArrowheads="1"/>
          </p:cNvSpPr>
          <p:nvPr/>
        </p:nvSpPr>
        <p:spPr bwMode="auto">
          <a:xfrm>
            <a:off x="2742402" y="4049375"/>
            <a:ext cx="7074698" cy="163121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defPPr>
              <a:defRPr lang="zh-CN"/>
            </a:defPPr>
            <a:lvl1pPr>
              <a:defRPr sz="3200" b="1">
                <a:solidFill>
                  <a:schemeClr val="bg1"/>
                </a:solidFill>
                <a:latin typeface="微软雅黑" panose="020B0503020204020204" pitchFamily="34" charset="-122"/>
                <a:ea typeface="微软雅黑" panose="020B0503020204020204" pitchFamily="34" charset="-122"/>
              </a:defRPr>
            </a:lvl1pPr>
            <a:lvl2pPr marL="742950" indent="-285750">
              <a:defRPr>
                <a:latin typeface="Calibri" panose="020F0502020204030204" pitchFamily="34" charset="0"/>
                <a:ea typeface="宋体" panose="02010600030101010101" pitchFamily="2" charset="-122"/>
              </a:defRPr>
            </a:lvl2pPr>
            <a:lvl3pPr marL="1143000" indent="-228600">
              <a:defRPr>
                <a:latin typeface="Calibri" panose="020F0502020204030204" pitchFamily="34" charset="0"/>
                <a:ea typeface="宋体" panose="02010600030101010101" pitchFamily="2" charset="-122"/>
              </a:defRPr>
            </a:lvl3pPr>
            <a:lvl4pPr marL="1600200" indent="-228600">
              <a:defRPr>
                <a:latin typeface="Calibri" panose="020F0502020204030204" pitchFamily="34" charset="0"/>
                <a:ea typeface="宋体" panose="02010600030101010101" pitchFamily="2" charset="-122"/>
              </a:defRPr>
            </a:lvl4pPr>
            <a:lvl5pPr marL="2057400" indent="-228600">
              <a:defRPr>
                <a:latin typeface="Calibri" panose="020F0502020204030204" pitchFamily="34" charset="0"/>
                <a:ea typeface="宋体" panose="02010600030101010101" pitchFamily="2" charset="-122"/>
              </a:defRPr>
            </a:lvl5pPr>
            <a:lvl6pPr marL="2514600" indent="-228600" eaLnBrk="0" fontAlgn="base" hangingPunct="0">
              <a:spcBef>
                <a:spcPct val="0"/>
              </a:spcBef>
              <a:spcAft>
                <a:spcPct val="0"/>
              </a:spcAft>
              <a:buFont typeface="Arial" panose="020B0604020202020204" pitchFamily="34" charset="0"/>
              <a:defRPr>
                <a:latin typeface="Calibri" panose="020F0502020204030204" pitchFamily="34" charset="0"/>
                <a:ea typeface="宋体" panose="02010600030101010101" pitchFamily="2" charset="-122"/>
              </a:defRPr>
            </a:lvl6pPr>
            <a:lvl7pPr marL="2971800" indent="-228600" eaLnBrk="0" fontAlgn="base" hangingPunct="0">
              <a:spcBef>
                <a:spcPct val="0"/>
              </a:spcBef>
              <a:spcAft>
                <a:spcPct val="0"/>
              </a:spcAft>
              <a:buFont typeface="Arial" panose="020B0604020202020204" pitchFamily="34" charset="0"/>
              <a:defRPr>
                <a:latin typeface="Calibri" panose="020F0502020204030204" pitchFamily="34" charset="0"/>
                <a:ea typeface="宋体" panose="02010600030101010101" pitchFamily="2" charset="-122"/>
              </a:defRPr>
            </a:lvl7pPr>
            <a:lvl8pPr marL="3429000" indent="-228600" eaLnBrk="0" fontAlgn="base" hangingPunct="0">
              <a:spcBef>
                <a:spcPct val="0"/>
              </a:spcBef>
              <a:spcAft>
                <a:spcPct val="0"/>
              </a:spcAft>
              <a:buFont typeface="Arial" panose="020B0604020202020204" pitchFamily="34" charset="0"/>
              <a:defRPr>
                <a:latin typeface="Calibri" panose="020F0502020204030204" pitchFamily="34" charset="0"/>
                <a:ea typeface="宋体" panose="02010600030101010101" pitchFamily="2" charset="-122"/>
              </a:defRPr>
            </a:lvl8pPr>
            <a:lvl9pPr marL="3886200" indent="-228600" eaLnBrk="0" fontAlgn="base" hangingPunct="0">
              <a:spcBef>
                <a:spcPct val="0"/>
              </a:spcBef>
              <a:spcAft>
                <a:spcPct val="0"/>
              </a:spcAft>
              <a:buFont typeface="Arial" panose="020B0604020202020204" pitchFamily="34" charset="0"/>
              <a:defRPr>
                <a:latin typeface="Calibri" panose="020F0502020204030204" pitchFamily="34" charset="0"/>
                <a:ea typeface="宋体" panose="02010600030101010101" pitchFamily="2" charset="-122"/>
              </a:defRPr>
            </a:lvl9pPr>
          </a:lstStyle>
          <a:p>
            <a:pPr algn="just"/>
            <a:r>
              <a:rPr lang="zh-CN" altLang="en-US" sz="2000" dirty="0" smtClean="0"/>
              <a:t>吕政教授</a:t>
            </a:r>
            <a:r>
              <a:rPr lang="zh-CN" altLang="zh-CN" sz="2000" dirty="0" smtClean="0"/>
              <a:t>讲述</a:t>
            </a:r>
            <a:r>
              <a:rPr lang="zh-CN" altLang="en-US" sz="2000" dirty="0" smtClean="0"/>
              <a:t>了</a:t>
            </a:r>
            <a:r>
              <a:rPr lang="zh-CN" altLang="zh-CN" sz="2000" dirty="0" smtClean="0"/>
              <a:t>我国</a:t>
            </a:r>
            <a:r>
              <a:rPr lang="zh-CN" altLang="zh-CN" sz="2000" dirty="0"/>
              <a:t>产业结构面临调整的艰巨</a:t>
            </a:r>
            <a:r>
              <a:rPr lang="zh-CN" altLang="zh-CN" sz="2000" dirty="0" smtClean="0"/>
              <a:t>任务</a:t>
            </a:r>
            <a:r>
              <a:rPr lang="zh-CN" altLang="en-US" sz="2000" dirty="0" smtClean="0"/>
              <a:t>，</a:t>
            </a:r>
            <a:r>
              <a:rPr lang="zh-CN" altLang="zh-CN" sz="2000" dirty="0" smtClean="0"/>
              <a:t>提出</a:t>
            </a:r>
            <a:r>
              <a:rPr lang="zh-CN" altLang="en-US" sz="2000" dirty="0" smtClean="0"/>
              <a:t>了</a:t>
            </a:r>
            <a:r>
              <a:rPr lang="zh-CN" altLang="zh-CN" sz="2000" dirty="0" smtClean="0"/>
              <a:t>“</a:t>
            </a:r>
            <a:r>
              <a:rPr lang="zh-CN" altLang="zh-CN" sz="2000" dirty="0"/>
              <a:t>高也成，低也就”的新颖观点，特别对劳动密集型产业的出路等事关我国产业结构调整的重要问题提出了很多富有创见性的观点。并以钢铁等行业为例，对我国工业产能过剩的表现及治理提出了自己的见解。</a:t>
            </a:r>
            <a:endParaRPr lang="zh-CN" altLang="en-US" sz="2000" dirty="0"/>
          </a:p>
        </p:txBody>
      </p:sp>
    </p:spTree>
    <p:extLst>
      <p:ext uri="{BB962C8B-B14F-4D97-AF65-F5344CB8AC3E}">
        <p14:creationId xmlns:p14="http://schemas.microsoft.com/office/powerpoint/2010/main" val="3911622260"/>
      </p:ext>
    </p:extLst>
  </p:cSld>
  <p:clrMapOvr>
    <a:masterClrMapping/>
  </p:clrMapOvr>
</p:sld>
</file>

<file path=ppt/theme/theme1.xml><?xml version="1.0" encoding="utf-8"?>
<a:theme xmlns:a="http://schemas.openxmlformats.org/drawingml/2006/main" name="Office 主题">
  <a:themeElements>
    <a:clrScheme name="Office 主题">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主题">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主题">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592</TotalTime>
  <Words>168</Words>
  <Application>Microsoft Office PowerPoint</Application>
  <PresentationFormat>宽屏</PresentationFormat>
  <Paragraphs>9</Paragraphs>
  <Slides>2</Slides>
  <Notes>0</Notes>
  <HiddenSlides>0</HiddenSlides>
  <MMClips>0</MMClips>
  <ScaleCrop>false</ScaleCrop>
  <HeadingPairs>
    <vt:vector size="6" baseType="variant">
      <vt:variant>
        <vt:lpstr>已用的字体</vt:lpstr>
      </vt:variant>
      <vt:variant>
        <vt:i4>5</vt:i4>
      </vt:variant>
      <vt:variant>
        <vt:lpstr>主题</vt:lpstr>
      </vt:variant>
      <vt:variant>
        <vt:i4>1</vt:i4>
      </vt:variant>
      <vt:variant>
        <vt:lpstr>幻灯片标题</vt:lpstr>
      </vt:variant>
      <vt:variant>
        <vt:i4>2</vt:i4>
      </vt:variant>
    </vt:vector>
  </HeadingPairs>
  <TitlesOfParts>
    <vt:vector size="8" baseType="lpstr">
      <vt:lpstr>宋体</vt:lpstr>
      <vt:lpstr>微软雅黑</vt:lpstr>
      <vt:lpstr>Arial</vt:lpstr>
      <vt:lpstr>Calibri</vt:lpstr>
      <vt:lpstr>Calibri Light</vt:lpstr>
      <vt:lpstr>Office 主题</vt:lpstr>
      <vt:lpstr>经济结构调整的政策选择</vt:lpstr>
      <vt:lpstr>PowerPoint 演示文稿</vt:lpstr>
    </vt:vector>
  </TitlesOfParts>
  <Company/>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演示文稿</dc:title>
  <dc:creator>dell</dc:creator>
  <cp:lastModifiedBy>dell</cp:lastModifiedBy>
  <cp:revision>49</cp:revision>
  <dcterms:created xsi:type="dcterms:W3CDTF">2017-05-11T03:29:06Z</dcterms:created>
  <dcterms:modified xsi:type="dcterms:W3CDTF">2017-05-12T08:44:37Z</dcterms:modified>
</cp:coreProperties>
</file>