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34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80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54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0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89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084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87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04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66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41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69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D0F0-6FC9-4A75-9BF3-1952AE77ED7C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10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3"/>
          <p:cNvSpPr>
            <a:spLocks noChangeArrowheads="1"/>
          </p:cNvSpPr>
          <p:nvPr/>
        </p:nvSpPr>
        <p:spPr bwMode="auto">
          <a:xfrm>
            <a:off x="2343150" y="2286000"/>
            <a:ext cx="7261225" cy="1963738"/>
          </a:xfrm>
          <a:prstGeom prst="rect">
            <a:avLst/>
          </a:prstGeom>
          <a:solidFill>
            <a:srgbClr val="0D0D0D">
              <a:alpha val="1294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7" name="组合 4"/>
          <p:cNvGrpSpPr>
            <a:grpSpLocks/>
          </p:cNvGrpSpPr>
          <p:nvPr/>
        </p:nvGrpSpPr>
        <p:grpSpPr bwMode="auto">
          <a:xfrm>
            <a:off x="2160588" y="2978150"/>
            <a:ext cx="939800" cy="901700"/>
            <a:chOff x="0" y="0"/>
            <a:chExt cx="4262236" cy="4090401"/>
          </a:xfrm>
        </p:grpSpPr>
        <p:sp>
          <p:nvSpPr>
            <p:cNvPr id="8" name="等腰三角形 5"/>
            <p:cNvSpPr>
              <a:spLocks noChangeArrowheads="1"/>
            </p:cNvSpPr>
            <p:nvPr/>
          </p:nvSpPr>
          <p:spPr bwMode="auto">
            <a:xfrm>
              <a:off x="0" y="0"/>
              <a:ext cx="3320425" cy="3450557"/>
            </a:xfrm>
            <a:prstGeom prst="triangle">
              <a:avLst>
                <a:gd name="adj" fmla="val 10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等腰三角形 6"/>
            <p:cNvSpPr>
              <a:spLocks noChangeArrowheads="1"/>
            </p:cNvSpPr>
            <p:nvPr/>
          </p:nvSpPr>
          <p:spPr bwMode="auto">
            <a:xfrm rot="5400000">
              <a:off x="2111240" y="1939404"/>
              <a:ext cx="2418364" cy="1883627"/>
            </a:xfrm>
            <a:prstGeom prst="triangle">
              <a:avLst>
                <a:gd name="adj" fmla="val 10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椭圆 7"/>
            <p:cNvSpPr>
              <a:spLocks noChangeArrowheads="1"/>
            </p:cNvSpPr>
            <p:nvPr/>
          </p:nvSpPr>
          <p:spPr bwMode="auto">
            <a:xfrm>
              <a:off x="3641610" y="1672038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组合 8"/>
          <p:cNvGrpSpPr>
            <a:grpSpLocks/>
          </p:cNvGrpSpPr>
          <p:nvPr/>
        </p:nvGrpSpPr>
        <p:grpSpPr bwMode="auto">
          <a:xfrm>
            <a:off x="9185275" y="3371850"/>
            <a:ext cx="839788" cy="877888"/>
            <a:chOff x="0" y="0"/>
            <a:chExt cx="3449737" cy="3606178"/>
          </a:xfrm>
        </p:grpSpPr>
        <p:sp>
          <p:nvSpPr>
            <p:cNvPr id="12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4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09800" y="2570163"/>
            <a:ext cx="7772400" cy="1531938"/>
          </a:xfrm>
        </p:spPr>
        <p:txBody>
          <a:bodyPr anchor="ctr" anchorCtr="0">
            <a:norm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Network </a:t>
            </a: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Envelopment </a:t>
            </a: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667000" y="4465638"/>
            <a:ext cx="6858000" cy="1998662"/>
          </a:xfrm>
        </p:spPr>
        <p:txBody>
          <a:bodyPr anchor="ctr" anchorCtr="0">
            <a:normAutofit/>
          </a:bodyPr>
          <a:lstStyle/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台湾成功大学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高强 教授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-4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444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图片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文本框 15"/>
          <p:cNvSpPr txBox="1">
            <a:spLocks noChangeArrowheads="1"/>
          </p:cNvSpPr>
          <p:nvPr/>
        </p:nvSpPr>
        <p:spPr bwMode="auto">
          <a:xfrm>
            <a:off x="692150" y="683893"/>
            <a:ext cx="47094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内容提要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7"/>
          <p:cNvCxnSpPr>
            <a:cxnSpLocks noChangeShapeType="1"/>
          </p:cNvCxnSpPr>
          <p:nvPr/>
        </p:nvCxnSpPr>
        <p:spPr bwMode="auto">
          <a:xfrm flipV="1">
            <a:off x="692150" y="1435179"/>
            <a:ext cx="4252913" cy="9525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接连接符 20"/>
          <p:cNvCxnSpPr>
            <a:cxnSpLocks noChangeShapeType="1"/>
          </p:cNvCxnSpPr>
          <p:nvPr/>
        </p:nvCxnSpPr>
        <p:spPr bwMode="auto">
          <a:xfrm>
            <a:off x="692150" y="1562179"/>
            <a:ext cx="4252913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文本框 22"/>
          <p:cNvSpPr txBox="1">
            <a:spLocks noChangeArrowheads="1"/>
          </p:cNvSpPr>
          <p:nvPr/>
        </p:nvSpPr>
        <p:spPr bwMode="auto">
          <a:xfrm>
            <a:off x="2742402" y="1860588"/>
            <a:ext cx="62745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 smtClean="0"/>
              <a:t>System Efficiency Measures </a:t>
            </a:r>
            <a:endParaRPr lang="zh-CN" altLang="en-US" sz="2800" dirty="0"/>
          </a:p>
        </p:txBody>
      </p:sp>
      <p:sp>
        <p:nvSpPr>
          <p:cNvPr id="34" name="文本框 22"/>
          <p:cNvSpPr txBox="1">
            <a:spLocks noChangeArrowheads="1"/>
          </p:cNvSpPr>
          <p:nvPr/>
        </p:nvSpPr>
        <p:spPr bwMode="auto">
          <a:xfrm>
            <a:off x="2742402" y="2648511"/>
            <a:ext cx="60750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 smtClean="0"/>
              <a:t>Basic Two-stage Systems</a:t>
            </a:r>
            <a:endParaRPr lang="zh-CN" altLang="en-US" sz="2800" dirty="0"/>
          </a:p>
        </p:txBody>
      </p:sp>
      <p:sp>
        <p:nvSpPr>
          <p:cNvPr id="35" name="文本框 22"/>
          <p:cNvSpPr txBox="1">
            <a:spLocks noChangeArrowheads="1"/>
          </p:cNvSpPr>
          <p:nvPr/>
        </p:nvSpPr>
        <p:spPr bwMode="auto">
          <a:xfrm>
            <a:off x="2742402" y="3479422"/>
            <a:ext cx="58137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 smtClean="0"/>
              <a:t>General Two-stage Systems</a:t>
            </a:r>
            <a:endParaRPr lang="zh-CN" altLang="en-US" sz="2800" dirty="0"/>
          </a:p>
        </p:txBody>
      </p:sp>
      <p:sp>
        <p:nvSpPr>
          <p:cNvPr id="36" name="文本框 22"/>
          <p:cNvSpPr txBox="1">
            <a:spLocks noChangeArrowheads="1"/>
          </p:cNvSpPr>
          <p:nvPr/>
        </p:nvSpPr>
        <p:spPr bwMode="auto">
          <a:xfrm>
            <a:off x="2742402" y="4272683"/>
            <a:ext cx="60750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 smtClean="0"/>
              <a:t>Structured Network Systems</a:t>
            </a:r>
            <a:endParaRPr lang="en-US" altLang="zh-CN" sz="2800" dirty="0"/>
          </a:p>
        </p:txBody>
      </p:sp>
      <p:sp>
        <p:nvSpPr>
          <p:cNvPr id="37" name="文本框 22"/>
          <p:cNvSpPr txBox="1">
            <a:spLocks noChangeArrowheads="1"/>
          </p:cNvSpPr>
          <p:nvPr/>
        </p:nvSpPr>
        <p:spPr bwMode="auto">
          <a:xfrm>
            <a:off x="2742402" y="5150160"/>
            <a:ext cx="62745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 smtClean="0"/>
              <a:t>General Network Systems</a:t>
            </a:r>
            <a:endParaRPr lang="en-US" altLang="zh-CN" sz="2800" dirty="0"/>
          </a:p>
        </p:txBody>
      </p:sp>
      <p:grpSp>
        <p:nvGrpSpPr>
          <p:cNvPr id="50" name="组合 8"/>
          <p:cNvGrpSpPr>
            <a:grpSpLocks/>
          </p:cNvGrpSpPr>
          <p:nvPr/>
        </p:nvGrpSpPr>
        <p:grpSpPr bwMode="auto">
          <a:xfrm>
            <a:off x="2033809" y="1888974"/>
            <a:ext cx="441325" cy="461347"/>
            <a:chOff x="0" y="0"/>
            <a:chExt cx="3449737" cy="3606178"/>
          </a:xfrm>
        </p:grpSpPr>
        <p:sp>
          <p:nvSpPr>
            <p:cNvPr id="51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2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3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4" name="组合 8"/>
          <p:cNvGrpSpPr>
            <a:grpSpLocks/>
          </p:cNvGrpSpPr>
          <p:nvPr/>
        </p:nvGrpSpPr>
        <p:grpSpPr bwMode="auto">
          <a:xfrm>
            <a:off x="2033809" y="2663818"/>
            <a:ext cx="441325" cy="461347"/>
            <a:chOff x="0" y="0"/>
            <a:chExt cx="3449737" cy="3606178"/>
          </a:xfrm>
        </p:grpSpPr>
        <p:sp>
          <p:nvSpPr>
            <p:cNvPr id="55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6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7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8" name="组合 8"/>
          <p:cNvGrpSpPr>
            <a:grpSpLocks/>
          </p:cNvGrpSpPr>
          <p:nvPr/>
        </p:nvGrpSpPr>
        <p:grpSpPr bwMode="auto">
          <a:xfrm>
            <a:off x="2038986" y="3515907"/>
            <a:ext cx="441325" cy="461347"/>
            <a:chOff x="0" y="0"/>
            <a:chExt cx="3449737" cy="3606178"/>
          </a:xfrm>
        </p:grpSpPr>
        <p:sp>
          <p:nvSpPr>
            <p:cNvPr id="59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0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1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2" name="组合 8"/>
          <p:cNvGrpSpPr>
            <a:grpSpLocks/>
          </p:cNvGrpSpPr>
          <p:nvPr/>
        </p:nvGrpSpPr>
        <p:grpSpPr bwMode="auto">
          <a:xfrm>
            <a:off x="2038986" y="4333531"/>
            <a:ext cx="441325" cy="461347"/>
            <a:chOff x="0" y="0"/>
            <a:chExt cx="3449737" cy="3606178"/>
          </a:xfrm>
        </p:grpSpPr>
        <p:sp>
          <p:nvSpPr>
            <p:cNvPr id="63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4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5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6" name="组合 8"/>
          <p:cNvGrpSpPr>
            <a:grpSpLocks/>
          </p:cNvGrpSpPr>
          <p:nvPr/>
        </p:nvGrpSpPr>
        <p:grpSpPr bwMode="auto">
          <a:xfrm>
            <a:off x="2053177" y="5130994"/>
            <a:ext cx="441325" cy="461347"/>
            <a:chOff x="0" y="0"/>
            <a:chExt cx="3449737" cy="3606178"/>
          </a:xfrm>
        </p:grpSpPr>
        <p:sp>
          <p:nvSpPr>
            <p:cNvPr id="67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8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9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31" name="文本框 22"/>
          <p:cNvSpPr txBox="1">
            <a:spLocks noChangeArrowheads="1"/>
          </p:cNvSpPr>
          <p:nvPr/>
        </p:nvSpPr>
        <p:spPr bwMode="auto">
          <a:xfrm>
            <a:off x="2742403" y="5911072"/>
            <a:ext cx="59182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 smtClean="0"/>
              <a:t>Dynamic Systems</a:t>
            </a:r>
            <a:endParaRPr lang="en-US" altLang="zh-CN" sz="2800" dirty="0"/>
          </a:p>
        </p:txBody>
      </p:sp>
      <p:grpSp>
        <p:nvGrpSpPr>
          <p:cNvPr id="32" name="组合 8"/>
          <p:cNvGrpSpPr>
            <a:grpSpLocks/>
          </p:cNvGrpSpPr>
          <p:nvPr/>
        </p:nvGrpSpPr>
        <p:grpSpPr bwMode="auto">
          <a:xfrm>
            <a:off x="2053177" y="5878843"/>
            <a:ext cx="441325" cy="461347"/>
            <a:chOff x="0" y="0"/>
            <a:chExt cx="3449737" cy="3606178"/>
          </a:xfrm>
        </p:grpSpPr>
        <p:sp>
          <p:nvSpPr>
            <p:cNvPr id="33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8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9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190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33</Words>
  <Application>Microsoft Office PowerPoint</Application>
  <PresentationFormat>宽屏</PresentationFormat>
  <Paragraphs>12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Calibri Light</vt:lpstr>
      <vt:lpstr>Office 主题</vt:lpstr>
      <vt:lpstr>Network Data  Envelopment Analysis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49</cp:revision>
  <dcterms:created xsi:type="dcterms:W3CDTF">2017-05-11T03:29:06Z</dcterms:created>
  <dcterms:modified xsi:type="dcterms:W3CDTF">2018-04-11T01:21:42Z</dcterms:modified>
</cp:coreProperties>
</file>