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2017/6/16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18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乔恩</a:t>
            </a:r>
            <a:r>
              <a:rPr lang="en-US" altLang="zh-CN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泰勒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2063720"/>
            <a:ext cx="5637914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中美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公共管理及政策、城市政治与政策、美国德克萨斯州政治体系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3089867"/>
            <a:ext cx="617220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乔恩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泰勒博士为圣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托马斯大学政治学讲座教授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500" y="3958271"/>
            <a:ext cx="6172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讲授课程有公共管理、中国政治及政策、美国国家政策、电子政府、人口普查及统计、定量研究方法等。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102</TotalTime>
  <Words>71</Words>
  <Application>Microsoft Office PowerPoint</Application>
  <PresentationFormat>全屏显示(4:3)</PresentationFormat>
  <Paragraphs>8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12</cp:revision>
  <dcterms:created xsi:type="dcterms:W3CDTF">2017-05-11T01:50:44Z</dcterms:created>
  <dcterms:modified xsi:type="dcterms:W3CDTF">2017-06-16T01:01:46Z</dcterms:modified>
</cp:coreProperties>
</file>