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0612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8242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6435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1428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4471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6816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36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2434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2279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559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1759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1FF21-DCBC-494D-96BC-C9E7B26E9877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B0CE5-B488-4BE6-8678-15707C029B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188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500" y="889516"/>
            <a:ext cx="1141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冯正民</a:t>
            </a:r>
            <a:endParaRPr lang="zh-CN" altLang="en-US" sz="2400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39878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2057826"/>
            <a:ext cx="6743700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运输政策分析、物流管理、交通运输规划与管理、都市及区域规划分析、计划评估与决策分析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3068080"/>
            <a:ext cx="6913821" cy="1333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简历：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毕业于美国西北大学，是台湾地区区域、交通、物流领域的著名学者，现任东亚运输学会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(EASTS)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理事长、国际交通安全学会特别顾问、美国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SOLE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国际物流协会台湾分会理事长、台湾运输学会名誉理事长。曾担任“行政院国家科学委员会”区域研究及地理学门召集人、台湾地区科学学会理事长、都市计划学会理事长等要职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500" y="4670652"/>
            <a:ext cx="6913821" cy="1251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科研成果：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近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年来在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SCI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SSCI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等国际期刊发表论文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59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篇、会议论文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36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篇，并担任多家学术期刊的编委。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04962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131</Words>
  <Application>Microsoft Office PowerPoint</Application>
  <PresentationFormat>全屏显示(4:3)</PresentationFormat>
  <Paragraphs>7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3</cp:revision>
  <dcterms:created xsi:type="dcterms:W3CDTF">2017-05-11T03:25:03Z</dcterms:created>
  <dcterms:modified xsi:type="dcterms:W3CDTF">2017-05-15T07:30:07Z</dcterms:modified>
</cp:coreProperties>
</file>