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</p:sldIdLst>
  <p:sldSz cx="9144000" cy="6858000" type="screen4x3"/>
  <p:notesSz cx="6858000" cy="9144000"/>
  <p:defaultTextStyle>
    <a:defPPr>
      <a:defRPr lang="zh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74" autoAdjust="0"/>
    <p:restoredTop sz="94660"/>
  </p:normalViewPr>
  <p:slideViewPr>
    <p:cSldViewPr snapToGrid="0">
      <p:cViewPr varScale="1">
        <p:scale>
          <a:sx n="90" d="100"/>
          <a:sy n="90" d="100"/>
        </p:scale>
        <p:origin x="372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smtClean="0"/>
              <a:t>单击此处编辑母版副标题样式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88029A-0B2C-49C3-A5E2-19DD84E86D26}" type="datetimeFigureOut">
              <a:rPr lang="zh-CN" altLang="en-US" smtClean="0"/>
              <a:t>2017/5/15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087AAA-583D-46F6-BE36-252E12EBAE14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39712661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88029A-0B2C-49C3-A5E2-19DD84E86D26}" type="datetimeFigureOut">
              <a:rPr lang="zh-CN" altLang="en-US" smtClean="0"/>
              <a:t>2017/5/15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087AAA-583D-46F6-BE36-252E12EBAE14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0665454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88029A-0B2C-49C3-A5E2-19DD84E86D26}" type="datetimeFigureOut">
              <a:rPr lang="zh-CN" altLang="en-US" smtClean="0"/>
              <a:t>2017/5/15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087AAA-583D-46F6-BE36-252E12EBAE14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0327004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88029A-0B2C-49C3-A5E2-19DD84E86D26}" type="datetimeFigureOut">
              <a:rPr lang="zh-CN" altLang="en-US" smtClean="0"/>
              <a:t>2017/5/15</a:t>
            </a:fld>
            <a:endParaRPr lang="zh-CN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087AAA-583D-46F6-BE36-252E12EBAE14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99360203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88029A-0B2C-49C3-A5E2-19DD84E86D26}" type="datetimeFigureOut">
              <a:rPr lang="zh-CN" altLang="en-US" smtClean="0"/>
              <a:t>2017/5/15</a:t>
            </a:fld>
            <a:endParaRPr lang="zh-CN" alt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087AAA-583D-46F6-BE36-252E12EBAE14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80395439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88029A-0B2C-49C3-A5E2-19DD84E86D26}" type="datetimeFigureOut">
              <a:rPr lang="zh-CN" altLang="en-US" smtClean="0"/>
              <a:t>2017/5/15</a:t>
            </a:fld>
            <a:endParaRPr lang="zh-CN" alt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087AAA-583D-46F6-BE36-252E12EBAE14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1519000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88029A-0B2C-49C3-A5E2-19DD84E86D26}" type="datetimeFigureOut">
              <a:rPr lang="zh-CN" altLang="en-US" smtClean="0"/>
              <a:t>2017/5/15</a:t>
            </a:fld>
            <a:endParaRPr lang="zh-CN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087AAA-583D-46F6-BE36-252E12EBAE14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95036881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88029A-0B2C-49C3-A5E2-19DD84E86D26}" type="datetimeFigureOut">
              <a:rPr lang="zh-CN" altLang="en-US" smtClean="0"/>
              <a:t>2017/5/15</a:t>
            </a:fld>
            <a:endParaRPr lang="zh-CN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087AAA-583D-46F6-BE36-252E12EBAE14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6158448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zh-CN" altLang="en-US" smtClean="0"/>
              <a:t>单击图标添加图片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88029A-0B2C-49C3-A5E2-19DD84E86D26}" type="datetimeFigureOut">
              <a:rPr lang="zh-CN" altLang="en-US" smtClean="0"/>
              <a:t>2017/5/15</a:t>
            </a:fld>
            <a:endParaRPr lang="zh-CN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087AAA-583D-46F6-BE36-252E12EBAE14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8213422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88029A-0B2C-49C3-A5E2-19DD84E86D26}" type="datetimeFigureOut">
              <a:rPr lang="zh-CN" altLang="en-US" smtClean="0"/>
              <a:t>2017/5/15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087AAA-583D-46F6-BE36-252E12EBAE14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4257334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88029A-0B2C-49C3-A5E2-19DD84E86D26}" type="datetimeFigureOut">
              <a:rPr lang="zh-CN" altLang="en-US" smtClean="0"/>
              <a:t>2017/5/15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087AAA-583D-46F6-BE36-252E12EBAE14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6805152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988029A-0B2C-49C3-A5E2-19DD84E86D26}" type="datetimeFigureOut">
              <a:rPr lang="zh-CN" altLang="en-US" smtClean="0"/>
              <a:t>2017/5/15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2087AAA-583D-46F6-BE36-252E12EBAE14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55381477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图片 1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4" name="文本框 3"/>
          <p:cNvSpPr txBox="1"/>
          <p:nvPr/>
        </p:nvSpPr>
        <p:spPr>
          <a:xfrm>
            <a:off x="571500" y="889516"/>
            <a:ext cx="114111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000" b="1" dirty="0" smtClean="0">
                <a:solidFill>
                  <a:schemeClr val="accent5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魏华</a:t>
            </a:r>
            <a:endParaRPr lang="zh-CN" altLang="en-US" sz="2000" b="1" dirty="0">
              <a:solidFill>
                <a:schemeClr val="accent5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5" name="文本框 4"/>
          <p:cNvSpPr txBox="1"/>
          <p:nvPr/>
        </p:nvSpPr>
        <p:spPr>
          <a:xfrm>
            <a:off x="571500" y="1513229"/>
            <a:ext cx="393700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1400" b="1" dirty="0">
                <a:solidFill>
                  <a:schemeClr val="accent5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职务</a:t>
            </a:r>
            <a:r>
              <a:rPr lang="zh-CN" altLang="en-US" sz="1400" b="1" dirty="0" smtClean="0">
                <a:solidFill>
                  <a:schemeClr val="accent5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：</a:t>
            </a:r>
            <a:r>
              <a:rPr lang="zh-CN" altLang="en-US" sz="1400" dirty="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天津物产集团物流中心 总经理</a:t>
            </a:r>
            <a:endParaRPr lang="en-US" altLang="zh-CN" sz="1400" dirty="0" smtClean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151628048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主题">
  <a:themeElements>
    <a:clrScheme name="Office 主题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主题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主题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</TotalTime>
  <Words>6</Words>
  <Application>Microsoft Office PowerPoint</Application>
  <PresentationFormat>全屏显示(4:3)</PresentationFormat>
  <Paragraphs>2</Paragraphs>
  <Slides>1</Slides>
  <Notes>0</Notes>
  <HiddenSlides>0</HiddenSlides>
  <MMClips>0</MMClips>
  <ScaleCrop>false</ScaleCrop>
  <HeadingPairs>
    <vt:vector size="6" baseType="variant">
      <vt:variant>
        <vt:lpstr>已用的字体</vt:lpstr>
      </vt:variant>
      <vt:variant>
        <vt:i4>5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1</vt:i4>
      </vt:variant>
    </vt:vector>
  </HeadingPairs>
  <TitlesOfParts>
    <vt:vector size="7" baseType="lpstr">
      <vt:lpstr>宋体</vt:lpstr>
      <vt:lpstr>微软雅黑</vt:lpstr>
      <vt:lpstr>Arial</vt:lpstr>
      <vt:lpstr>Calibri</vt:lpstr>
      <vt:lpstr>Calibri Light</vt:lpstr>
      <vt:lpstr>Office 主题</vt:lpstr>
      <vt:lpstr>PowerPoint 演示文稿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演示文稿</dc:title>
  <dc:creator>dell</dc:creator>
  <cp:lastModifiedBy>dell</cp:lastModifiedBy>
  <cp:revision>4</cp:revision>
  <dcterms:created xsi:type="dcterms:W3CDTF">2017-05-11T03:08:18Z</dcterms:created>
  <dcterms:modified xsi:type="dcterms:W3CDTF">2017-05-15T08:58:42Z</dcterms:modified>
</cp:coreProperties>
</file>