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74" autoAdjust="0"/>
    <p:restoredTop sz="94660"/>
  </p:normalViewPr>
  <p:slideViewPr>
    <p:cSldViewPr snapToGrid="0">
      <p:cViewPr varScale="1">
        <p:scale>
          <a:sx n="90" d="100"/>
          <a:sy n="90" d="100"/>
        </p:scale>
        <p:origin x="37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42432-48BD-4EEC-8DD4-8103CBEAF61E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7A798-1356-45F6-B417-4AB7D15732A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398730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42432-48BD-4EEC-8DD4-8103CBEAF61E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7A798-1356-45F6-B417-4AB7D15732A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428230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42432-48BD-4EEC-8DD4-8103CBEAF61E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7A798-1356-45F6-B417-4AB7D15732A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15473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42432-48BD-4EEC-8DD4-8103CBEAF61E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7A798-1356-45F6-B417-4AB7D15732A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480350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42432-48BD-4EEC-8DD4-8103CBEAF61E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7A798-1356-45F6-B417-4AB7D15732A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8368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42432-48BD-4EEC-8DD4-8103CBEAF61E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7A798-1356-45F6-B417-4AB7D15732A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641010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42432-48BD-4EEC-8DD4-8103CBEAF61E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7A798-1356-45F6-B417-4AB7D15732A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690261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42432-48BD-4EEC-8DD4-8103CBEAF61E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7A798-1356-45F6-B417-4AB7D15732A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747506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42432-48BD-4EEC-8DD4-8103CBEAF61E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7A798-1356-45F6-B417-4AB7D15732A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419666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42432-48BD-4EEC-8DD4-8103CBEAF61E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7A798-1356-45F6-B417-4AB7D15732A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367892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42432-48BD-4EEC-8DD4-8103CBEAF61E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7A798-1356-45F6-B417-4AB7D15732A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270764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542432-48BD-4EEC-8DD4-8103CBEAF61E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87A798-1356-45F6-B417-4AB7D15732A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7317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图片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571499" y="752703"/>
            <a:ext cx="11411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吕政</a:t>
            </a:r>
            <a:endParaRPr lang="zh-CN" altLang="en-US" sz="2400" b="1" dirty="0">
              <a:solidFill>
                <a:schemeClr val="accent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71500" y="1318009"/>
            <a:ext cx="3937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职称：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教授、博士生导师</a:t>
            </a:r>
            <a:endParaRPr lang="en-US" altLang="zh-CN" sz="1400" dirty="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71500" y="1747142"/>
            <a:ext cx="410682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研究方向：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工业发展理论与政策</a:t>
            </a:r>
            <a:endParaRPr lang="en-US" altLang="zh-CN" sz="1400" dirty="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571499" y="4153201"/>
            <a:ext cx="8263047" cy="21929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成就及荣誉：</a:t>
            </a:r>
            <a:endParaRPr lang="en-US" altLang="zh-CN" sz="1400" b="1" dirty="0" smtClean="0">
              <a:solidFill>
                <a:schemeClr val="accent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ts val="2100"/>
              </a:lnSpc>
            </a:pP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代表性著作：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论住宅商品化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1981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年）；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论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90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年代中国工业的发展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1990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年）；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论计划与市场的结合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1992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年）；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论中国工业化的道路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1993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年）；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论公有制的实现形式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1997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年）；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从贫困奔向小康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1999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年）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r>
              <a:rPr lang="en-US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对计划与市场机制相结合的再认识</a:t>
            </a:r>
            <a:r>
              <a:rPr lang="en-US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工业结构调整任务的变化</a:t>
            </a:r>
            <a:r>
              <a:rPr lang="en-US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九十代以来中国工业发展的新特点</a:t>
            </a:r>
            <a:r>
              <a:rPr lang="en-US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需求约束下的工业增长</a:t>
            </a:r>
            <a:r>
              <a:rPr lang="en-US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中国工业经济问题研究</a:t>
            </a:r>
            <a:r>
              <a:rPr lang="en-US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工业经济学</a:t>
            </a:r>
            <a:r>
              <a:rPr lang="en-US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走向</a:t>
            </a:r>
            <a:r>
              <a:rPr lang="en-US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21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世纪的中国经济</a:t>
            </a:r>
            <a:r>
              <a:rPr lang="en-US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从贫困走向小康</a:t>
            </a:r>
            <a:r>
              <a:rPr lang="en-US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。多项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研究成果获得国家级、院级奖励。曾获得“国家级中青年有突出贡献专家”称号，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1993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年被评为享受国家政府特殊津贴待遇的专家。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5958" y="670010"/>
            <a:ext cx="2448589" cy="17359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文本框 8"/>
          <p:cNvSpPr txBox="1"/>
          <p:nvPr/>
        </p:nvSpPr>
        <p:spPr>
          <a:xfrm>
            <a:off x="571499" y="2176275"/>
            <a:ext cx="6467253" cy="19236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400" b="1" dirty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简历</a:t>
            </a:r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endParaRPr lang="en-US" altLang="zh-CN" sz="1400" b="1" dirty="0" smtClean="0">
              <a:solidFill>
                <a:schemeClr val="accent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ts val="2100"/>
              </a:lnSpc>
            </a:pP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1945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年出生于安徽省金寨县，毕业于中国社会科学院研究生院，获经济学博士学位。曾任中国社会科学院工业经济研究所所长，研究员、学术委员会主任，博士生导师，国家有突出贡献的专家，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中国工业经济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和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经济管理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杂志主编，兼任中国工业经济研究与开发促进会副会长。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ts val="2100"/>
              </a:lnSpc>
            </a:pP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2011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年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4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月起，担当江苏省质量安全工程研究院专家顾问。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ts val="2100"/>
              </a:lnSpc>
            </a:pP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2013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年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4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月，受聘山东大学人文社科一级教授。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045307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14</TotalTime>
  <Words>286</Words>
  <Application>Microsoft Office PowerPoint</Application>
  <PresentationFormat>全屏显示(4:3)</PresentationFormat>
  <Paragraphs>9</Paragraphs>
  <Slides>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</vt:i4>
      </vt:variant>
    </vt:vector>
  </HeadingPairs>
  <TitlesOfParts>
    <vt:vector size="7" baseType="lpstr">
      <vt:lpstr>宋体</vt:lpstr>
      <vt:lpstr>微软雅黑</vt:lpstr>
      <vt:lpstr>Arial</vt:lpstr>
      <vt:lpstr>Calibri</vt:lpstr>
      <vt:lpstr>Calibri Light</vt:lpstr>
      <vt:lpstr>Office 主题</vt:lpstr>
      <vt:lpstr>PowerPoint 演示文稿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dell</dc:creator>
  <cp:lastModifiedBy>dell</cp:lastModifiedBy>
  <cp:revision>7</cp:revision>
  <dcterms:created xsi:type="dcterms:W3CDTF">2017-05-11T03:22:28Z</dcterms:created>
  <dcterms:modified xsi:type="dcterms:W3CDTF">2017-05-15T07:33:07Z</dcterms:modified>
</cp:coreProperties>
</file>