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3470"/>
    <a:srgbClr val="8742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993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9628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7144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26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5455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661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4740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9306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59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7633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248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3ED6C-12BE-42A0-BEC5-50554DAEEBFD}" type="datetimeFigureOut">
              <a:rPr lang="zh-CN" altLang="en-US" smtClean="0"/>
              <a:t>2017/11/21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128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499" y="889516"/>
            <a:ext cx="1810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李辉</a:t>
            </a:r>
            <a:endParaRPr lang="zh-CN" altLang="en-US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1500" y="1513229"/>
            <a:ext cx="589309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欧洲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企业亚太区销售</a:t>
            </a: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经理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       </a:t>
            </a: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聚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昇公司</a:t>
            </a: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董事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       </a:t>
            </a: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南开大学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EMBA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校友会</a:t>
            </a: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副</a:t>
            </a:r>
            <a:r>
              <a:rPr lang="zh-CN" altLang="zh-CN" sz="1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秘书长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       </a:t>
            </a:r>
            <a:r>
              <a:rPr lang="zh-CN" altLang="zh-CN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南开大学天津校友会</a:t>
            </a:r>
            <a:r>
              <a:rPr lang="zh-CN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理事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99689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102</TotalTime>
  <Words>24</Words>
  <Application>Microsoft Office PowerPoint</Application>
  <PresentationFormat>全屏显示(4:3)</PresentationFormat>
  <Paragraphs>5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18</cp:revision>
  <dcterms:created xsi:type="dcterms:W3CDTF">2017-05-11T01:50:44Z</dcterms:created>
  <dcterms:modified xsi:type="dcterms:W3CDTF">2017-11-21T07:07:57Z</dcterms:modified>
</cp:coreProperties>
</file>