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2671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William H. Greene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2063720"/>
            <a:ext cx="563791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讲授课程：计量经济学、统计与数据分析、数理统计、微观经济学等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zh-CN" sz="1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领域包括：计量经济学的理论和应用、医疗健康、效率分析等。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3089867"/>
            <a:ext cx="7881384" cy="1374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0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纽约大学斯特恩商学院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Robert Stansky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教授、悉尼大学荣誉教授、美国经济学会会员、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Journal of Productivity Analysis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Foundations and Trends in Econometrics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等期刊主编、谢菲尔德大学国际顾问、约克大学校外导师、曾担任牛津大学、乔治城大学等多所大学的客座教授、谷歌学者（总引用率达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79202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，在所有经济学者中排名第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位）。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498" y="4608226"/>
            <a:ext cx="7881385" cy="1118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0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曾在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American Economic Review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Journal of Political Economy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Econometrica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等国际顶级学术期刊上发表论文数十篇，出版《应用计量经济学》、《计量经济分析》（谷歌学术引用率排名第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34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位）等专著十余部，开发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LIMDEP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NLOGIT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ET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等计量经济学软件。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6780914" y="1026481"/>
            <a:ext cx="1514475" cy="19812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104</TotalTime>
  <Words>175</Words>
  <Application>Microsoft Office PowerPoint</Application>
  <PresentationFormat>全屏显示(4:3)</PresentationFormat>
  <Paragraphs>9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16</cp:revision>
  <dcterms:created xsi:type="dcterms:W3CDTF">2017-05-11T01:50:44Z</dcterms:created>
  <dcterms:modified xsi:type="dcterms:W3CDTF">2017-06-16T03:21:00Z</dcterms:modified>
</cp:coreProperties>
</file>