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1996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8701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2931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6511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982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8731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9680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2915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5121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8269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992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2208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6"/>
            <a:ext cx="12201146" cy="6852864"/>
          </a:xfrm>
          <a:prstGeom prst="rect">
            <a:avLst/>
          </a:prstGeom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20000"/>
            </a:srgbClr>
          </a:solidFill>
          <a:ln>
            <a:noFill/>
          </a:ln>
          <a:extLst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关于全面深化改革若干重大问题的决定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国务院发展研究中心发展战略和区域经济研究部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侯永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志 部长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2014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24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半闭框 17"/>
          <p:cNvSpPr/>
          <p:nvPr/>
        </p:nvSpPr>
        <p:spPr>
          <a:xfrm>
            <a:off x="3241681" y="2145136"/>
            <a:ext cx="432048" cy="432048"/>
          </a:xfrm>
          <a:prstGeom prst="halfFrame">
            <a:avLst>
              <a:gd name="adj1" fmla="val 8138"/>
              <a:gd name="adj2" fmla="val 561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半闭框 18"/>
          <p:cNvSpPr/>
          <p:nvPr/>
        </p:nvSpPr>
        <p:spPr>
          <a:xfrm rot="10800000">
            <a:off x="8441943" y="3917173"/>
            <a:ext cx="432048" cy="432048"/>
          </a:xfrm>
          <a:prstGeom prst="halfFrame">
            <a:avLst>
              <a:gd name="adj1" fmla="val 8138"/>
              <a:gd name="adj2" fmla="val 561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半闭框 19"/>
          <p:cNvSpPr/>
          <p:nvPr/>
        </p:nvSpPr>
        <p:spPr>
          <a:xfrm rot="16200000">
            <a:off x="3239815" y="3919042"/>
            <a:ext cx="432048" cy="428310"/>
          </a:xfrm>
          <a:prstGeom prst="halfFrame">
            <a:avLst>
              <a:gd name="adj1" fmla="val 3231"/>
              <a:gd name="adj2" fmla="val 380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半闭框 20"/>
          <p:cNvSpPr/>
          <p:nvPr/>
        </p:nvSpPr>
        <p:spPr>
          <a:xfrm rot="5400000">
            <a:off x="8427577" y="2159242"/>
            <a:ext cx="432048" cy="428310"/>
          </a:xfrm>
          <a:prstGeom prst="halfFrame">
            <a:avLst>
              <a:gd name="adj1" fmla="val 3231"/>
              <a:gd name="adj2" fmla="val 3808"/>
            </a:avLst>
          </a:prstGeom>
          <a:solidFill>
            <a:srgbClr val="34C05D"/>
          </a:solidFill>
          <a:ln>
            <a:solidFill>
              <a:srgbClr val="34C0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541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6"/>
            <a:ext cx="12201146" cy="6852864"/>
          </a:xfrm>
          <a:prstGeom prst="rect">
            <a:avLst/>
          </a:prstGeom>
        </p:spPr>
      </p:pic>
      <p:sp>
        <p:nvSpPr>
          <p:cNvPr id="30" name="矩形 14"/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23527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220084"/>
            <a:ext cx="7205086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zh-CN" sz="2000" dirty="0"/>
              <a:t>侯永志部长提出“改革的现实基础何在”、“如何理解以公有制为主体”、“国有经济的活力、控制力和影响力，当如何理解”等</a:t>
            </a:r>
            <a:r>
              <a:rPr lang="en-US" altLang="zh-CN" sz="2000" dirty="0"/>
              <a:t>21</a:t>
            </a:r>
            <a:r>
              <a:rPr lang="zh-CN" altLang="zh-CN" sz="2000" dirty="0"/>
              <a:t>个涉及我国深化改革的重大问题</a:t>
            </a:r>
            <a:r>
              <a:rPr lang="zh-CN" altLang="zh-CN" sz="2000" dirty="0" smtClean="0"/>
              <a:t>。</a:t>
            </a:r>
            <a:r>
              <a:rPr lang="zh-CN" altLang="zh-CN" sz="2000" dirty="0"/>
              <a:t>通过梳理和分析这些问题，侯部长对《关于全面深化改革若干重大问题的决定》进行了多方面的解读</a:t>
            </a:r>
            <a:r>
              <a:rPr lang="zh-CN" altLang="zh-CN" sz="2000" dirty="0" smtClean="0"/>
              <a:t>。</a:t>
            </a:r>
            <a:endParaRPr lang="zh-CN" altLang="en-US" sz="2000" dirty="0"/>
          </a:p>
        </p:txBody>
      </p:sp>
      <p:grpSp>
        <p:nvGrpSpPr>
          <p:cNvPr id="31" name="组合 33"/>
          <p:cNvGrpSpPr>
            <a:grpSpLocks/>
          </p:cNvGrpSpPr>
          <p:nvPr/>
        </p:nvGrpSpPr>
        <p:grpSpPr bwMode="auto">
          <a:xfrm>
            <a:off x="1932137" y="4254937"/>
            <a:ext cx="368300" cy="554752"/>
            <a:chOff x="0" y="0"/>
            <a:chExt cx="1064175" cy="1605838"/>
          </a:xfrm>
        </p:grpSpPr>
        <p:sp>
          <p:nvSpPr>
            <p:cNvPr id="32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33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37" name="文本框 22"/>
          <p:cNvSpPr txBox="1">
            <a:spLocks noChangeArrowheads="1"/>
          </p:cNvSpPr>
          <p:nvPr/>
        </p:nvSpPr>
        <p:spPr bwMode="auto">
          <a:xfrm>
            <a:off x="2742402" y="4239745"/>
            <a:ext cx="720508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zh-CN" sz="2000" dirty="0"/>
              <a:t>讨论环节</a:t>
            </a:r>
            <a:r>
              <a:rPr lang="zh-CN" altLang="zh-CN" sz="2000" dirty="0" smtClean="0"/>
              <a:t>，经发院师生</a:t>
            </a:r>
            <a:r>
              <a:rPr lang="zh-CN" altLang="zh-CN" sz="2000" dirty="0"/>
              <a:t>就“政策的现实应用与理论上的冲突如何理解”、“简政放权的设计”等问题与侯部长进行了探讨。</a:t>
            </a:r>
          </a:p>
        </p:txBody>
      </p:sp>
    </p:spTree>
    <p:extLst>
      <p:ext uri="{BB962C8B-B14F-4D97-AF65-F5344CB8AC3E}">
        <p14:creationId xmlns:p14="http://schemas.microsoft.com/office/powerpoint/2010/main" val="2902447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279</TotalTime>
  <Words>121</Words>
  <Application>Microsoft Office PowerPoint</Application>
  <PresentationFormat>宽屏</PresentationFormat>
  <Paragraphs>8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关于全面深化改革若干重大问题的决定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49</cp:revision>
  <dcterms:created xsi:type="dcterms:W3CDTF">2017-05-11T03:29:06Z</dcterms:created>
  <dcterms:modified xsi:type="dcterms:W3CDTF">2017-05-12T03:08:34Z</dcterms:modified>
</cp:coreProperties>
</file>