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4" autoAdjust="0"/>
    <p:restoredTop sz="94660"/>
  </p:normalViewPr>
  <p:slideViewPr>
    <p:cSldViewPr snapToGrid="0">
      <p:cViewPr varScale="1">
        <p:scale>
          <a:sx n="90" d="100"/>
          <a:sy n="90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CE4C-0760-43DA-AC9F-B986BBD27798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EE286-FFC0-41F4-9F5F-2DEF32343F5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948267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CE4C-0760-43DA-AC9F-B986BBD27798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EE286-FFC0-41F4-9F5F-2DEF32343F5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69844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CE4C-0760-43DA-AC9F-B986BBD27798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EE286-FFC0-41F4-9F5F-2DEF32343F5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46462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CE4C-0760-43DA-AC9F-B986BBD27798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EE286-FFC0-41F4-9F5F-2DEF32343F5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66736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CE4C-0760-43DA-AC9F-B986BBD27798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EE286-FFC0-41F4-9F5F-2DEF32343F5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299833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CE4C-0760-43DA-AC9F-B986BBD27798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EE286-FFC0-41F4-9F5F-2DEF32343F5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76980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CE4C-0760-43DA-AC9F-B986BBD27798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EE286-FFC0-41F4-9F5F-2DEF32343F5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62393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CE4C-0760-43DA-AC9F-B986BBD27798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EE286-FFC0-41F4-9F5F-2DEF32343F5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67205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CE4C-0760-43DA-AC9F-B986BBD27798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EE286-FFC0-41F4-9F5F-2DEF32343F5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28442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CE4C-0760-43DA-AC9F-B986BBD27798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EE286-FFC0-41F4-9F5F-2DEF32343F5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53906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CE4C-0760-43DA-AC9F-B986BBD27798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EE286-FFC0-41F4-9F5F-2DEF32343F5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11971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51CE4C-0760-43DA-AC9F-B986BBD27798}" type="datetimeFigureOut">
              <a:rPr lang="zh-CN" altLang="en-US" smtClean="0"/>
              <a:t>2017/5/15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EE286-FFC0-41F4-9F5F-2DEF32343F5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1029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71500" y="889516"/>
            <a:ext cx="1141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姚志宏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571500" y="1513229"/>
            <a:ext cx="3937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b="1" dirty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职务</a:t>
            </a:r>
            <a:r>
              <a:rPr lang="zh-CN" altLang="en-US" sz="1400" b="1" dirty="0" smtClean="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zh-CN" altLang="en-US" sz="1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天津物产集团金属事业部  副总裁</a:t>
            </a:r>
            <a:endParaRPr lang="en-US" altLang="zh-CN" sz="1400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589378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</TotalTime>
  <Words>8</Words>
  <Application>Microsoft Office PowerPoint</Application>
  <PresentationFormat>全屏显示(4:3)</PresentationFormat>
  <Paragraphs>2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7" baseType="lpstr">
      <vt:lpstr>宋体</vt:lpstr>
      <vt:lpstr>微软雅黑</vt:lpstr>
      <vt:lpstr>Arial</vt:lpstr>
      <vt:lpstr>Calibri</vt:lpstr>
      <vt:lpstr>Calibri Light</vt:lpstr>
      <vt:lpstr>Office 主题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dell</cp:lastModifiedBy>
  <cp:revision>5</cp:revision>
  <dcterms:created xsi:type="dcterms:W3CDTF">2017-05-11T03:05:34Z</dcterms:created>
  <dcterms:modified xsi:type="dcterms:W3CDTF">2017-05-15T08:58:47Z</dcterms:modified>
</cp:coreProperties>
</file>