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2017/5/23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889516"/>
            <a:ext cx="1141114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钱海峰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42769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Assistant Professor, University of Iowa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2063720"/>
            <a:ext cx="5085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主要研究创新、创业和区域经济发展等交叉方向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2604839"/>
            <a:ext cx="6172200" cy="1115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在清华大学获得工程物理学士学位和管理科学与工程硕士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学位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在美国乔治梅森大学公共政策学院获得博士学位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499" y="3722649"/>
            <a:ext cx="7966446" cy="1977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100"/>
              </a:lnSpc>
            </a:pP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发表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Annals of Regional Science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Regional Studies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Journal of Economic Geography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Urban Studies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Economic Development Quarterly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Environment and planning A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Growth and Change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Journal of Technology Transfer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Small Business Economics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等多个顶级国际学术期刊上。与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Elizabeth Mack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合著《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Geographies of Entrepreneurship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》在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Routledge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出版社出版。目前担任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Economic Development Quarterly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Regional Studies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Regional Science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期刊的副主编以及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Small Business Economics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的编委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图片 8" descr="C:\Users\lelovo\AppData\Local\Temp\WeChat Files\367891307323298976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12" y="889516"/>
            <a:ext cx="1953733" cy="24103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104</TotalTime>
  <Words>134</Words>
  <Application>Microsoft Office PowerPoint</Application>
  <PresentationFormat>全屏显示(4:3)</PresentationFormat>
  <Paragraphs>8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15</cp:revision>
  <dcterms:created xsi:type="dcterms:W3CDTF">2017-05-11T01:50:44Z</dcterms:created>
  <dcterms:modified xsi:type="dcterms:W3CDTF">2017-05-23T09:08:43Z</dcterms:modified>
</cp:coreProperties>
</file>