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52567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3560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5608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93558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5363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55500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8845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5378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5197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2788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6318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9E9FE-7A11-418A-BD77-D716C6F58A2D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99C137-EF8B-4B3D-90B3-516A3A4832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8068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500" y="889516"/>
            <a:ext cx="1141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张萌</a:t>
            </a:r>
            <a:endParaRPr lang="zh-CN" altLang="en-US" sz="2000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1499" y="1416050"/>
            <a:ext cx="58399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职业：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极北咖啡创始人兼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CEO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GYL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全球青年领导力品牌创始人兼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CEO 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71499" y="1786839"/>
            <a:ext cx="6690538" cy="1118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教育背景：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本科，浙江大学生物医学工程专业，后为奥运志愿者梦，毅然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退学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；  </a:t>
            </a:r>
          </a:p>
          <a:p>
            <a:pPr>
              <a:lnSpc>
                <a:spcPts val="2000"/>
              </a:lnSpc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本科，北京师范大学英国语言文学与经济学双学位，四年专业排名第一；</a:t>
            </a:r>
          </a:p>
          <a:p>
            <a:pPr>
              <a:lnSpc>
                <a:spcPts val="2000"/>
              </a:lnSpc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博士，本科直博，保送本校攻读功能语言学与脑认知心理学专业，跨学科联合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培养。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1499" y="5330184"/>
            <a:ext cx="61722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代表作品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告别演讲恐惧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张萌分享：青年领导力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寻找我们的老师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译著：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主宰演讲台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931" y="893831"/>
            <a:ext cx="1634756" cy="18543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文本框 8"/>
          <p:cNvSpPr txBox="1"/>
          <p:nvPr/>
        </p:nvSpPr>
        <p:spPr>
          <a:xfrm>
            <a:off x="571499" y="3100100"/>
            <a:ext cx="8046188" cy="214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个人经历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2013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年创办了由华人发起的、全球性青年交流组织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GYL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全球青年领导力，后注册成立中关村立德创新发展基金会、以及中关村立德青年领导力科技创新中心，从此走上了非盈利组织的建设道路，她希望世界青年关注中国、了解中国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2015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年，张萌开启第二个创业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项目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极北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咖啡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2016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年，下班加油站作为职场内容干货在线学习平台，帮助青年增强就业能力、职场竞争力的有效学习与发展平台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2017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月，张萌在喜马拉雅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FM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，开设了关于时间管理课程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人生效率手册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215616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</TotalTime>
  <Words>197</Words>
  <Application>Microsoft Office PowerPoint</Application>
  <PresentationFormat>全屏显示(4:3)</PresentationFormat>
  <Paragraphs>14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8</cp:revision>
  <dcterms:created xsi:type="dcterms:W3CDTF">2017-05-11T03:21:11Z</dcterms:created>
  <dcterms:modified xsi:type="dcterms:W3CDTF">2017-05-15T08:38:51Z</dcterms:modified>
</cp:coreProperties>
</file>