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1553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2897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19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0414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3099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989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7669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5533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9627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2270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9948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F4549E-9CAD-47A9-A338-7E14DB01CC0C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55BCE-9A15-4E2F-AE4E-55370E71F3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2285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71500" y="774032"/>
            <a:ext cx="1141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杜传忠</a:t>
            </a:r>
            <a:endParaRPr lang="zh-CN" altLang="en-US" sz="2000" b="1" dirty="0">
              <a:solidFill>
                <a:srgbClr val="6A347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1500" y="1310453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职称</a:t>
            </a:r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教授、博士生导师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71500" y="1707054"/>
            <a:ext cx="6172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研究方向</a:t>
            </a:r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产业经济理论与政策、政府管制与反垄断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500" y="2053976"/>
            <a:ext cx="5892508" cy="1208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</a:pPr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教育背景：</a:t>
            </a:r>
            <a:endParaRPr lang="en-US" altLang="zh-CN" sz="1400" b="1" dirty="0" smtClean="0">
              <a:solidFill>
                <a:srgbClr val="6A347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2002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年在南开大学获经济学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博士学位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1995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年在南开大学获经济学硕士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学位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1988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年毕业于聊城师范学院（现聊城大学）数学系，获理学学士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学位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71500" y="4539566"/>
            <a:ext cx="6172200" cy="1746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</a:pPr>
            <a:r>
              <a:rPr lang="zh-CN" altLang="en-US" sz="1400" b="1" dirty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</a:t>
            </a:r>
            <a:r>
              <a:rPr lang="zh-CN" altLang="en-US" sz="1400" b="1" dirty="0" smtClean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科研成果：</a:t>
            </a:r>
            <a:endParaRPr lang="en-US" altLang="zh-CN" sz="1400" b="1" dirty="0" smtClean="0">
              <a:solidFill>
                <a:srgbClr val="6A347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发表多部专著，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区际产业分工与产业转移研究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转型、升级与创新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中国特色新型工业化的系统性研究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等；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参与主持多项课题研究，如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新产业革命的发展动向、影响与中国的应对战略研究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产业结构升级与地方高校教育结构调整的关系研究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等；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并多次获得省级市级科研成果奖励。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761" y="1464341"/>
            <a:ext cx="2155420" cy="20802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矩形 9"/>
          <p:cNvSpPr/>
          <p:nvPr/>
        </p:nvSpPr>
        <p:spPr>
          <a:xfrm>
            <a:off x="571500" y="3261999"/>
            <a:ext cx="5892508" cy="12080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  <a:spcBef>
                <a:spcPts val="600"/>
              </a:spcBef>
              <a:spcAft>
                <a:spcPts val="400"/>
              </a:spcAft>
            </a:pPr>
            <a:r>
              <a:rPr lang="zh-CN" altLang="en-US" sz="1400" b="1" dirty="0">
                <a:solidFill>
                  <a:srgbClr val="6A347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工作经历：</a:t>
            </a:r>
            <a:endParaRPr lang="en-US" altLang="zh-CN" sz="1400" b="1" dirty="0">
              <a:solidFill>
                <a:srgbClr val="6A347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1988.7-2002.7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任教于聊城大学商学院 ；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2002.7—2005.5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任教于山东大学经济学院产业经济研究所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100"/>
              </a:lnSpc>
            </a:pP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2005.5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至今任教于南开大学经济与社会发展研究院产业经济研究所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sz="1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37964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</TotalTime>
  <Words>147</Words>
  <Application>Microsoft Office PowerPoint</Application>
  <PresentationFormat>全屏显示(4:3)</PresentationFormat>
  <Paragraphs>13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10</cp:revision>
  <dcterms:created xsi:type="dcterms:W3CDTF">2017-05-11T03:10:32Z</dcterms:created>
  <dcterms:modified xsi:type="dcterms:W3CDTF">2017-05-15T02:30:20Z</dcterms:modified>
</cp:coreProperties>
</file>