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470"/>
    <a:srgbClr val="874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93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63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48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6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14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6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4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61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74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930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9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ED6C-12BE-42A0-BEC5-50554DAEEBFD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2623-2B3E-4998-933F-800E3CFFB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28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1500" y="889516"/>
            <a:ext cx="114111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6A34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高强</a:t>
            </a:r>
            <a:endParaRPr lang="zh-CN" altLang="en-US" b="1" dirty="0">
              <a:solidFill>
                <a:srgbClr val="6A34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1500" y="1513229"/>
            <a:ext cx="3937000" cy="3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400" b="1" dirty="0" smtClean="0">
                <a:solidFill>
                  <a:srgbClr val="6A34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职称：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1500" y="2160032"/>
            <a:ext cx="393700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400" b="1" dirty="0" smtClean="0">
                <a:solidFill>
                  <a:srgbClr val="6A34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教育背景：</a:t>
            </a:r>
            <a:endParaRPr lang="en-US" altLang="zh-CN" sz="1400" b="1" dirty="0" smtClean="0">
              <a:solidFill>
                <a:srgbClr val="6A34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美国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俄勒冈州立大学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台湾成功大学讲座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台湾成功大学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校长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1500" y="3534767"/>
            <a:ext cx="695302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zh-CN" altLang="en-US" sz="1400" b="1" dirty="0">
                <a:solidFill>
                  <a:srgbClr val="6A34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lang="zh-CN" altLang="en-US" sz="1400" b="1" dirty="0" smtClean="0">
                <a:solidFill>
                  <a:srgbClr val="6A34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科研成果：</a:t>
            </a:r>
            <a:endParaRPr lang="en-US" altLang="zh-CN" sz="1400" b="1" dirty="0" smtClean="0">
              <a:solidFill>
                <a:srgbClr val="6A34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国际顶级期刊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Omega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副主编，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European Journal of Operational Research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运筹管理与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Network DEA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研究领域国际知名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专家。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000"/>
              </a:lnSpc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0" t="35020" r="73520" b="47148"/>
          <a:stretch/>
        </p:blipFill>
        <p:spPr>
          <a:xfrm>
            <a:off x="6275407" y="889516"/>
            <a:ext cx="1101686" cy="15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48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17</cp:revision>
  <dcterms:created xsi:type="dcterms:W3CDTF">2017-05-11T01:50:44Z</dcterms:created>
  <dcterms:modified xsi:type="dcterms:W3CDTF">2018-04-11T01:16:41Z</dcterms:modified>
</cp:coreProperties>
</file>