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65" r:id="rId3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74" autoAdjust="0"/>
    <p:restoredTop sz="94660"/>
  </p:normalViewPr>
  <p:slideViewPr>
    <p:cSldViewPr snapToGrid="0">
      <p:cViewPr varScale="1">
        <p:scale>
          <a:sx n="75" d="100"/>
          <a:sy n="75" d="100"/>
        </p:scale>
        <p:origin x="72" y="4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863482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9008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878937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908448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24879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490482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246670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524183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816903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08064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385496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69D0F0-6FC9-4A75-9BF3-1952AE77ED7C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171046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36"/>
            <a:ext cx="12201146" cy="6852864"/>
          </a:xfrm>
          <a:prstGeom prst="rect">
            <a:avLst/>
          </a:prstGeom>
        </p:spPr>
      </p:pic>
      <p:sp>
        <p:nvSpPr>
          <p:cNvPr id="6" name="矩形 3"/>
          <p:cNvSpPr>
            <a:spLocks noChangeArrowheads="1"/>
          </p:cNvSpPr>
          <p:nvPr/>
        </p:nvSpPr>
        <p:spPr bwMode="auto">
          <a:xfrm>
            <a:off x="2343150" y="2286000"/>
            <a:ext cx="7261225" cy="1963738"/>
          </a:xfrm>
          <a:prstGeom prst="rect">
            <a:avLst/>
          </a:prstGeom>
          <a:solidFill>
            <a:srgbClr val="0D0D0D">
              <a:alpha val="20000"/>
            </a:srgbClr>
          </a:solidFill>
          <a:ln>
            <a:noFill/>
          </a:ln>
          <a:extLst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grpSp>
        <p:nvGrpSpPr>
          <p:cNvPr id="7" name="组合 4"/>
          <p:cNvGrpSpPr>
            <a:grpSpLocks/>
          </p:cNvGrpSpPr>
          <p:nvPr/>
        </p:nvGrpSpPr>
        <p:grpSpPr bwMode="auto">
          <a:xfrm>
            <a:off x="2160588" y="2978150"/>
            <a:ext cx="939800" cy="901700"/>
            <a:chOff x="0" y="0"/>
            <a:chExt cx="4262236" cy="4090401"/>
          </a:xfrm>
        </p:grpSpPr>
        <p:sp>
          <p:nvSpPr>
            <p:cNvPr id="8" name="等腰三角形 5"/>
            <p:cNvSpPr>
              <a:spLocks noChangeArrowheads="1"/>
            </p:cNvSpPr>
            <p:nvPr/>
          </p:nvSpPr>
          <p:spPr bwMode="auto">
            <a:xfrm>
              <a:off x="0" y="0"/>
              <a:ext cx="3320425" cy="3450557"/>
            </a:xfrm>
            <a:prstGeom prst="triangle">
              <a:avLst>
                <a:gd name="adj" fmla="val 100000"/>
              </a:avLst>
            </a:prstGeom>
            <a:solidFill>
              <a:schemeClr val="bg1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" name="等腰三角形 6"/>
            <p:cNvSpPr>
              <a:spLocks noChangeArrowheads="1"/>
            </p:cNvSpPr>
            <p:nvPr/>
          </p:nvSpPr>
          <p:spPr bwMode="auto">
            <a:xfrm rot="5400000">
              <a:off x="2111240" y="1939404"/>
              <a:ext cx="2418364" cy="1883627"/>
            </a:xfrm>
            <a:prstGeom prst="triangle">
              <a:avLst>
                <a:gd name="adj" fmla="val 100000"/>
              </a:avLst>
            </a:prstGeom>
            <a:noFill/>
            <a:ln w="12700">
              <a:solidFill>
                <a:schemeClr val="bg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0" name="椭圆 7"/>
            <p:cNvSpPr>
              <a:spLocks noChangeArrowheads="1"/>
            </p:cNvSpPr>
            <p:nvPr/>
          </p:nvSpPr>
          <p:spPr bwMode="auto">
            <a:xfrm>
              <a:off x="3641610" y="1672038"/>
              <a:ext cx="58872" cy="53241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/>
              </a:solidFill>
              <a:round/>
              <a:headEnd/>
              <a:tailEnd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11" name="组合 8"/>
          <p:cNvGrpSpPr>
            <a:grpSpLocks/>
          </p:cNvGrpSpPr>
          <p:nvPr/>
        </p:nvGrpSpPr>
        <p:grpSpPr bwMode="auto">
          <a:xfrm>
            <a:off x="9185275" y="3371850"/>
            <a:ext cx="839788" cy="877888"/>
            <a:chOff x="0" y="0"/>
            <a:chExt cx="3449737" cy="3606178"/>
          </a:xfrm>
        </p:grpSpPr>
        <p:sp>
          <p:nvSpPr>
            <p:cNvPr id="12" name="等腰三角形 9"/>
            <p:cNvSpPr>
              <a:spLocks noChangeArrowheads="1"/>
            </p:cNvSpPr>
            <p:nvPr/>
          </p:nvSpPr>
          <p:spPr bwMode="auto">
            <a:xfrm rot="716823">
              <a:off x="0" y="0"/>
              <a:ext cx="3320428" cy="3450556"/>
            </a:xfrm>
            <a:prstGeom prst="triangle">
              <a:avLst>
                <a:gd name="adj" fmla="val 50000"/>
              </a:avLst>
            </a:prstGeom>
            <a:solidFill>
              <a:schemeClr val="bg1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3" name="等腰三角形 10"/>
            <p:cNvSpPr>
              <a:spLocks noChangeArrowheads="1"/>
            </p:cNvSpPr>
            <p:nvPr/>
          </p:nvSpPr>
          <p:spPr bwMode="auto">
            <a:xfrm rot="-2580544">
              <a:off x="868895" y="1325164"/>
              <a:ext cx="2014750" cy="2281014"/>
            </a:xfrm>
            <a:prstGeom prst="triangle">
              <a:avLst>
                <a:gd name="adj" fmla="val 50000"/>
              </a:avLst>
            </a:prstGeom>
            <a:noFill/>
            <a:ln w="12700">
              <a:solidFill>
                <a:schemeClr val="bg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4" name="椭圆 11"/>
            <p:cNvSpPr>
              <a:spLocks noChangeArrowheads="1"/>
            </p:cNvSpPr>
            <p:nvPr/>
          </p:nvSpPr>
          <p:spPr bwMode="auto">
            <a:xfrm>
              <a:off x="3390865" y="1639209"/>
              <a:ext cx="58872" cy="53241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/>
              </a:solidFill>
              <a:round/>
              <a:headEnd/>
              <a:tailEnd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2209800" y="2570163"/>
            <a:ext cx="7772400" cy="1531938"/>
          </a:xfrm>
        </p:spPr>
        <p:txBody>
          <a:bodyPr anchor="ctr" anchorCtr="0">
            <a:normAutofit/>
          </a:bodyPr>
          <a:lstStyle/>
          <a:p>
            <a:r>
              <a:rPr lang="zh-CN" altLang="en-US" sz="32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天津市一中心医院</a:t>
            </a:r>
            <a:r>
              <a:rPr lang="zh-CN" altLang="en-US" sz="32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医疗“物资配送体系与平台”项目解决方案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2667000" y="4465638"/>
            <a:ext cx="6858000" cy="1998662"/>
          </a:xfrm>
        </p:spPr>
        <p:txBody>
          <a:bodyPr anchor="ctr" anchorCtr="0">
            <a:normAutofit/>
          </a:bodyPr>
          <a:lstStyle/>
          <a:p>
            <a:r>
              <a:rPr lang="zh-CN" altLang="en-US" sz="16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国药</a:t>
            </a:r>
            <a:r>
              <a:rPr lang="zh-CN" altLang="en-US" sz="1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控股（天津）医疗器械有限公司</a:t>
            </a:r>
            <a:endParaRPr lang="en-US" altLang="zh-CN" sz="16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1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王肇</a:t>
            </a:r>
            <a:r>
              <a:rPr lang="zh-CN" altLang="en-US" sz="1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奇</a:t>
            </a:r>
            <a:r>
              <a:rPr lang="en-US" altLang="zh-CN" sz="1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sz="1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总经理</a:t>
            </a:r>
            <a:endParaRPr lang="en-US" altLang="zh-CN" sz="16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sz="14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en-US" altLang="zh-CN" sz="14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2017</a:t>
            </a:r>
            <a:r>
              <a:rPr lang="zh-CN" altLang="en-US" sz="14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年</a:t>
            </a:r>
            <a:r>
              <a:rPr lang="en-US" altLang="zh-CN" sz="14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11</a:t>
            </a:r>
            <a:r>
              <a:rPr lang="zh-CN" altLang="en-US" sz="14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月</a:t>
            </a:r>
            <a:r>
              <a:rPr lang="en-US" altLang="zh-CN" sz="14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sz="14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日</a:t>
            </a:r>
            <a:endParaRPr lang="en-US" altLang="zh-CN" sz="14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8" name="半闭框 17"/>
          <p:cNvSpPr/>
          <p:nvPr/>
        </p:nvSpPr>
        <p:spPr>
          <a:xfrm>
            <a:off x="3241681" y="2145136"/>
            <a:ext cx="432048" cy="432048"/>
          </a:xfrm>
          <a:prstGeom prst="halfFrame">
            <a:avLst>
              <a:gd name="adj1" fmla="val 8138"/>
              <a:gd name="adj2" fmla="val 5618"/>
            </a:avLst>
          </a:prstGeom>
          <a:solidFill>
            <a:srgbClr val="34C05D"/>
          </a:solidFill>
          <a:ln>
            <a:solidFill>
              <a:srgbClr val="34C0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9" name="半闭框 18"/>
          <p:cNvSpPr/>
          <p:nvPr/>
        </p:nvSpPr>
        <p:spPr>
          <a:xfrm rot="10800000">
            <a:off x="8441943" y="3917173"/>
            <a:ext cx="432048" cy="432048"/>
          </a:xfrm>
          <a:prstGeom prst="halfFrame">
            <a:avLst>
              <a:gd name="adj1" fmla="val 8138"/>
              <a:gd name="adj2" fmla="val 5618"/>
            </a:avLst>
          </a:prstGeom>
          <a:solidFill>
            <a:srgbClr val="34C05D"/>
          </a:solidFill>
          <a:ln>
            <a:solidFill>
              <a:srgbClr val="34C0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0" name="半闭框 19"/>
          <p:cNvSpPr/>
          <p:nvPr/>
        </p:nvSpPr>
        <p:spPr>
          <a:xfrm rot="16200000">
            <a:off x="3239815" y="3919042"/>
            <a:ext cx="432048" cy="428310"/>
          </a:xfrm>
          <a:prstGeom prst="halfFrame">
            <a:avLst>
              <a:gd name="adj1" fmla="val 3231"/>
              <a:gd name="adj2" fmla="val 3808"/>
            </a:avLst>
          </a:prstGeom>
          <a:solidFill>
            <a:srgbClr val="34C05D"/>
          </a:solidFill>
          <a:ln>
            <a:solidFill>
              <a:srgbClr val="34C0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1" name="半闭框 20"/>
          <p:cNvSpPr/>
          <p:nvPr/>
        </p:nvSpPr>
        <p:spPr>
          <a:xfrm rot="5400000">
            <a:off x="8427577" y="2159242"/>
            <a:ext cx="432048" cy="428310"/>
          </a:xfrm>
          <a:prstGeom prst="halfFrame">
            <a:avLst>
              <a:gd name="adj1" fmla="val 3231"/>
              <a:gd name="adj2" fmla="val 3808"/>
            </a:avLst>
          </a:prstGeom>
          <a:solidFill>
            <a:srgbClr val="34C05D"/>
          </a:solidFill>
          <a:ln>
            <a:solidFill>
              <a:srgbClr val="34C0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42671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图片 2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36"/>
            <a:ext cx="12201146" cy="6852864"/>
          </a:xfrm>
          <a:prstGeom prst="rect">
            <a:avLst/>
          </a:prstGeom>
        </p:spPr>
      </p:pic>
      <p:sp>
        <p:nvSpPr>
          <p:cNvPr id="30" name="矩形 14"/>
          <p:cNvSpPr>
            <a:spLocks noChangeArrowheads="1"/>
          </p:cNvSpPr>
          <p:nvPr/>
        </p:nvSpPr>
        <p:spPr bwMode="auto">
          <a:xfrm>
            <a:off x="0" y="165100"/>
            <a:ext cx="12192000" cy="6858000"/>
          </a:xfrm>
          <a:prstGeom prst="rect">
            <a:avLst/>
          </a:prstGeom>
          <a:solidFill>
            <a:schemeClr val="bg1">
              <a:alpha val="16078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grpSp>
        <p:nvGrpSpPr>
          <p:cNvPr id="8" name="组合 10"/>
          <p:cNvGrpSpPr>
            <a:grpSpLocks/>
          </p:cNvGrpSpPr>
          <p:nvPr/>
        </p:nvGrpSpPr>
        <p:grpSpPr bwMode="auto">
          <a:xfrm>
            <a:off x="1952125" y="2161946"/>
            <a:ext cx="368300" cy="554752"/>
            <a:chOff x="0" y="0"/>
            <a:chExt cx="1064175" cy="1605838"/>
          </a:xfrm>
        </p:grpSpPr>
        <p:sp>
          <p:nvSpPr>
            <p:cNvPr id="9" name="任意多边形 9"/>
            <p:cNvSpPr>
              <a:spLocks/>
            </p:cNvSpPr>
            <p:nvPr/>
          </p:nvSpPr>
          <p:spPr bwMode="auto">
            <a:xfrm rot="919542">
              <a:off x="0" y="0"/>
              <a:ext cx="1035297" cy="1426610"/>
            </a:xfrm>
            <a:custGeom>
              <a:avLst/>
              <a:gdLst>
                <a:gd name="T0" fmla="*/ 574808 w 1035297"/>
                <a:gd name="T1" fmla="*/ 0 h 1426610"/>
                <a:gd name="T2" fmla="*/ 1035297 w 1035297"/>
                <a:gd name="T3" fmla="*/ 1142885 h 1426610"/>
                <a:gd name="T4" fmla="*/ 0 w 1035297"/>
                <a:gd name="T5" fmla="*/ 1426610 h 1426610"/>
                <a:gd name="T6" fmla="*/ 574808 w 1035297"/>
                <a:gd name="T7" fmla="*/ 0 h 142661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035297" h="1426610">
                  <a:moveTo>
                    <a:pt x="574808" y="0"/>
                  </a:moveTo>
                  <a:lnTo>
                    <a:pt x="1035297" y="1142885"/>
                  </a:lnTo>
                  <a:lnTo>
                    <a:pt x="0" y="1426610"/>
                  </a:lnTo>
                  <a:lnTo>
                    <a:pt x="574808" y="0"/>
                  </a:lnTo>
                  <a:close/>
                </a:path>
              </a:pathLst>
            </a:custGeom>
            <a:solidFill>
              <a:schemeClr val="bg1">
                <a:alpha val="34117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  <p:sp>
          <p:nvSpPr>
            <p:cNvPr id="10" name="任意多边形 6"/>
            <p:cNvSpPr>
              <a:spLocks/>
            </p:cNvSpPr>
            <p:nvPr/>
          </p:nvSpPr>
          <p:spPr bwMode="auto">
            <a:xfrm rot="-1050472">
              <a:off x="352665" y="557257"/>
              <a:ext cx="711510" cy="1048581"/>
            </a:xfrm>
            <a:custGeom>
              <a:avLst/>
              <a:gdLst>
                <a:gd name="T0" fmla="*/ 314251 w 2970348"/>
                <a:gd name="T1" fmla="*/ 0 h 4484232"/>
                <a:gd name="T2" fmla="*/ 711510 w 2970348"/>
                <a:gd name="T3" fmla="*/ 1048581 h 4484232"/>
                <a:gd name="T4" fmla="*/ 0 w 2970348"/>
                <a:gd name="T5" fmla="*/ 829477 h 4484232"/>
                <a:gd name="T6" fmla="*/ 314251 w 2970348"/>
                <a:gd name="T7" fmla="*/ 0 h 4484232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970348" h="4484232">
                  <a:moveTo>
                    <a:pt x="1311906" y="0"/>
                  </a:moveTo>
                  <a:lnTo>
                    <a:pt x="2970348" y="4484232"/>
                  </a:lnTo>
                  <a:lnTo>
                    <a:pt x="0" y="3547237"/>
                  </a:lnTo>
                  <a:lnTo>
                    <a:pt x="1311906" y="0"/>
                  </a:lnTo>
                  <a:close/>
                </a:path>
              </a:pathLst>
            </a:custGeom>
            <a:noFill/>
            <a:ln w="12700" cap="flat" cmpd="sng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</p:grpSp>
      <p:sp>
        <p:nvSpPr>
          <p:cNvPr id="11" name="文本框 15"/>
          <p:cNvSpPr txBox="1">
            <a:spLocks noChangeArrowheads="1"/>
          </p:cNvSpPr>
          <p:nvPr/>
        </p:nvSpPr>
        <p:spPr bwMode="auto">
          <a:xfrm>
            <a:off x="692150" y="683893"/>
            <a:ext cx="4709497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zh-CN" altLang="en-US" sz="40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内容提要</a:t>
            </a:r>
            <a:endParaRPr lang="zh-CN" altLang="en-US" sz="40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2" name="直接连接符 17"/>
          <p:cNvCxnSpPr>
            <a:cxnSpLocks noChangeShapeType="1"/>
          </p:cNvCxnSpPr>
          <p:nvPr/>
        </p:nvCxnSpPr>
        <p:spPr bwMode="auto">
          <a:xfrm flipV="1">
            <a:off x="692150" y="1435179"/>
            <a:ext cx="4252913" cy="9525"/>
          </a:xfrm>
          <a:prstGeom prst="line">
            <a:avLst/>
          </a:prstGeom>
          <a:noFill/>
          <a:ln w="6350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3" name="直接连接符 20"/>
          <p:cNvCxnSpPr>
            <a:cxnSpLocks noChangeShapeType="1"/>
          </p:cNvCxnSpPr>
          <p:nvPr/>
        </p:nvCxnSpPr>
        <p:spPr bwMode="auto">
          <a:xfrm>
            <a:off x="692150" y="1562179"/>
            <a:ext cx="4252913" cy="0"/>
          </a:xfrm>
          <a:prstGeom prst="line">
            <a:avLst/>
          </a:prstGeom>
          <a:noFill/>
          <a:ln w="57150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5" name="文本框 22"/>
          <p:cNvSpPr txBox="1">
            <a:spLocks noChangeArrowheads="1"/>
          </p:cNvSpPr>
          <p:nvPr/>
        </p:nvSpPr>
        <p:spPr bwMode="auto">
          <a:xfrm>
            <a:off x="2742402" y="2146754"/>
            <a:ext cx="4605337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742950" indent="-28575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2800" dirty="0"/>
              <a:t>医疗器械物资配送体系</a:t>
            </a:r>
            <a:endParaRPr lang="zh-CN" altLang="en-US" sz="2800" dirty="0"/>
          </a:p>
        </p:txBody>
      </p:sp>
      <p:grpSp>
        <p:nvGrpSpPr>
          <p:cNvPr id="16" name="组合 23"/>
          <p:cNvGrpSpPr>
            <a:grpSpLocks/>
          </p:cNvGrpSpPr>
          <p:nvPr/>
        </p:nvGrpSpPr>
        <p:grpSpPr bwMode="auto">
          <a:xfrm>
            <a:off x="1937134" y="3099163"/>
            <a:ext cx="368300" cy="554752"/>
            <a:chOff x="0" y="0"/>
            <a:chExt cx="1064175" cy="1605838"/>
          </a:xfrm>
        </p:grpSpPr>
        <p:sp>
          <p:nvSpPr>
            <p:cNvPr id="17" name="任意多边形 24"/>
            <p:cNvSpPr>
              <a:spLocks/>
            </p:cNvSpPr>
            <p:nvPr/>
          </p:nvSpPr>
          <p:spPr bwMode="auto">
            <a:xfrm rot="919542">
              <a:off x="0" y="0"/>
              <a:ext cx="1035297" cy="1426610"/>
            </a:xfrm>
            <a:custGeom>
              <a:avLst/>
              <a:gdLst>
                <a:gd name="T0" fmla="*/ 574808 w 1035297"/>
                <a:gd name="T1" fmla="*/ 0 h 1426610"/>
                <a:gd name="T2" fmla="*/ 1035297 w 1035297"/>
                <a:gd name="T3" fmla="*/ 1142885 h 1426610"/>
                <a:gd name="T4" fmla="*/ 0 w 1035297"/>
                <a:gd name="T5" fmla="*/ 1426610 h 1426610"/>
                <a:gd name="T6" fmla="*/ 574808 w 1035297"/>
                <a:gd name="T7" fmla="*/ 0 h 142661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035297" h="1426610">
                  <a:moveTo>
                    <a:pt x="574808" y="0"/>
                  </a:moveTo>
                  <a:lnTo>
                    <a:pt x="1035297" y="1142885"/>
                  </a:lnTo>
                  <a:lnTo>
                    <a:pt x="0" y="1426610"/>
                  </a:lnTo>
                  <a:lnTo>
                    <a:pt x="574808" y="0"/>
                  </a:lnTo>
                  <a:close/>
                </a:path>
              </a:pathLst>
            </a:custGeom>
            <a:solidFill>
              <a:schemeClr val="bg1">
                <a:alpha val="34117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  <p:sp>
          <p:nvSpPr>
            <p:cNvPr id="18" name="任意多边形 25"/>
            <p:cNvSpPr>
              <a:spLocks/>
            </p:cNvSpPr>
            <p:nvPr/>
          </p:nvSpPr>
          <p:spPr bwMode="auto">
            <a:xfrm rot="-1050472">
              <a:off x="352665" y="557257"/>
              <a:ext cx="711510" cy="1048581"/>
            </a:xfrm>
            <a:custGeom>
              <a:avLst/>
              <a:gdLst>
                <a:gd name="T0" fmla="*/ 314251 w 2970348"/>
                <a:gd name="T1" fmla="*/ 0 h 4484232"/>
                <a:gd name="T2" fmla="*/ 711510 w 2970348"/>
                <a:gd name="T3" fmla="*/ 1048581 h 4484232"/>
                <a:gd name="T4" fmla="*/ 0 w 2970348"/>
                <a:gd name="T5" fmla="*/ 829477 h 4484232"/>
                <a:gd name="T6" fmla="*/ 314251 w 2970348"/>
                <a:gd name="T7" fmla="*/ 0 h 4484232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970348" h="4484232">
                  <a:moveTo>
                    <a:pt x="1311906" y="0"/>
                  </a:moveTo>
                  <a:lnTo>
                    <a:pt x="2970348" y="4484232"/>
                  </a:lnTo>
                  <a:lnTo>
                    <a:pt x="0" y="3547237"/>
                  </a:lnTo>
                  <a:lnTo>
                    <a:pt x="1311906" y="0"/>
                  </a:lnTo>
                  <a:close/>
                </a:path>
              </a:pathLst>
            </a:custGeom>
            <a:noFill/>
            <a:ln w="12700" cap="flat" cmpd="sng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</p:grpSp>
      <p:grpSp>
        <p:nvGrpSpPr>
          <p:cNvPr id="26" name="组合 33"/>
          <p:cNvGrpSpPr>
            <a:grpSpLocks/>
          </p:cNvGrpSpPr>
          <p:nvPr/>
        </p:nvGrpSpPr>
        <p:grpSpPr bwMode="auto">
          <a:xfrm>
            <a:off x="1942131" y="4277904"/>
            <a:ext cx="368300" cy="554752"/>
            <a:chOff x="0" y="0"/>
            <a:chExt cx="1064175" cy="1605838"/>
          </a:xfrm>
        </p:grpSpPr>
        <p:sp>
          <p:nvSpPr>
            <p:cNvPr id="27" name="任意多边形 34"/>
            <p:cNvSpPr>
              <a:spLocks/>
            </p:cNvSpPr>
            <p:nvPr/>
          </p:nvSpPr>
          <p:spPr bwMode="auto">
            <a:xfrm rot="919542">
              <a:off x="0" y="0"/>
              <a:ext cx="1035297" cy="1426610"/>
            </a:xfrm>
            <a:custGeom>
              <a:avLst/>
              <a:gdLst>
                <a:gd name="T0" fmla="*/ 574808 w 1035297"/>
                <a:gd name="T1" fmla="*/ 0 h 1426610"/>
                <a:gd name="T2" fmla="*/ 1035297 w 1035297"/>
                <a:gd name="T3" fmla="*/ 1142885 h 1426610"/>
                <a:gd name="T4" fmla="*/ 0 w 1035297"/>
                <a:gd name="T5" fmla="*/ 1426610 h 1426610"/>
                <a:gd name="T6" fmla="*/ 574808 w 1035297"/>
                <a:gd name="T7" fmla="*/ 0 h 142661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035297" h="1426610">
                  <a:moveTo>
                    <a:pt x="574808" y="0"/>
                  </a:moveTo>
                  <a:lnTo>
                    <a:pt x="1035297" y="1142885"/>
                  </a:lnTo>
                  <a:lnTo>
                    <a:pt x="0" y="1426610"/>
                  </a:lnTo>
                  <a:lnTo>
                    <a:pt x="574808" y="0"/>
                  </a:lnTo>
                  <a:close/>
                </a:path>
              </a:pathLst>
            </a:custGeom>
            <a:solidFill>
              <a:schemeClr val="bg1">
                <a:alpha val="34117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  <p:sp>
          <p:nvSpPr>
            <p:cNvPr id="28" name="任意多边形 35"/>
            <p:cNvSpPr>
              <a:spLocks/>
            </p:cNvSpPr>
            <p:nvPr/>
          </p:nvSpPr>
          <p:spPr bwMode="auto">
            <a:xfrm rot="-1050472">
              <a:off x="352665" y="557257"/>
              <a:ext cx="711510" cy="1048581"/>
            </a:xfrm>
            <a:custGeom>
              <a:avLst/>
              <a:gdLst>
                <a:gd name="T0" fmla="*/ 314251 w 2970348"/>
                <a:gd name="T1" fmla="*/ 0 h 4484232"/>
                <a:gd name="T2" fmla="*/ 711510 w 2970348"/>
                <a:gd name="T3" fmla="*/ 1048581 h 4484232"/>
                <a:gd name="T4" fmla="*/ 0 w 2970348"/>
                <a:gd name="T5" fmla="*/ 829477 h 4484232"/>
                <a:gd name="T6" fmla="*/ 314251 w 2970348"/>
                <a:gd name="T7" fmla="*/ 0 h 4484232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970348" h="4484232">
                  <a:moveTo>
                    <a:pt x="1311906" y="0"/>
                  </a:moveTo>
                  <a:lnTo>
                    <a:pt x="2970348" y="4484232"/>
                  </a:lnTo>
                  <a:lnTo>
                    <a:pt x="0" y="3547237"/>
                  </a:lnTo>
                  <a:lnTo>
                    <a:pt x="1311906" y="0"/>
                  </a:lnTo>
                  <a:close/>
                </a:path>
              </a:pathLst>
            </a:custGeom>
            <a:noFill/>
            <a:ln w="12700" cap="flat" cmpd="sng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</p:grpSp>
      <p:sp>
        <p:nvSpPr>
          <p:cNvPr id="34" name="文本框 22"/>
          <p:cNvSpPr txBox="1">
            <a:spLocks noChangeArrowheads="1"/>
          </p:cNvSpPr>
          <p:nvPr/>
        </p:nvSpPr>
        <p:spPr bwMode="auto">
          <a:xfrm>
            <a:off x="2742402" y="3043309"/>
            <a:ext cx="6414298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742950" indent="-28575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2800" dirty="0"/>
              <a:t>互联网技术应用于医疗物资供应链上的新型模式</a:t>
            </a:r>
            <a:endParaRPr lang="zh-CN" altLang="en-US" sz="2800" dirty="0"/>
          </a:p>
        </p:txBody>
      </p:sp>
      <p:sp>
        <p:nvSpPr>
          <p:cNvPr id="36" name="文本框 22"/>
          <p:cNvSpPr txBox="1">
            <a:spLocks noChangeArrowheads="1"/>
          </p:cNvSpPr>
          <p:nvPr/>
        </p:nvSpPr>
        <p:spPr bwMode="auto">
          <a:xfrm>
            <a:off x="2742402" y="4268579"/>
            <a:ext cx="485219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742950" indent="-28575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2800" dirty="0"/>
              <a:t>智慧医疗供应链云平台系统</a:t>
            </a:r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34601656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341</TotalTime>
  <Words>56</Words>
  <Application>Microsoft Office PowerPoint</Application>
  <PresentationFormat>宽屏</PresentationFormat>
  <Paragraphs>9</Paragraphs>
  <Slides>2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</vt:i4>
      </vt:variant>
    </vt:vector>
  </HeadingPairs>
  <TitlesOfParts>
    <vt:vector size="8" baseType="lpstr">
      <vt:lpstr>宋体</vt:lpstr>
      <vt:lpstr>微软雅黑</vt:lpstr>
      <vt:lpstr>Arial</vt:lpstr>
      <vt:lpstr>Calibri</vt:lpstr>
      <vt:lpstr>Calibri Light</vt:lpstr>
      <vt:lpstr>Office 主题</vt:lpstr>
      <vt:lpstr>天津市一中心医院医疗“物资配送体系与平台”项目解决方案</vt:lpstr>
      <vt:lpstr>PowerPoint 演示文稿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dell</dc:creator>
  <cp:lastModifiedBy>dell</cp:lastModifiedBy>
  <cp:revision>54</cp:revision>
  <dcterms:created xsi:type="dcterms:W3CDTF">2017-05-11T03:29:06Z</dcterms:created>
  <dcterms:modified xsi:type="dcterms:W3CDTF">2017-11-09T06:57:22Z</dcterms:modified>
</cp:coreProperties>
</file>